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Lst>
  <p:notesMasterIdLst>
    <p:notesMasterId r:id="rId43"/>
  </p:notesMasterIdLst>
  <p:handoutMasterIdLst>
    <p:handoutMasterId r:id="rId44"/>
  </p:handoutMasterIdLst>
  <p:sldIdLst>
    <p:sldId id="812" r:id="rId6"/>
    <p:sldId id="989" r:id="rId7"/>
    <p:sldId id="1051" r:id="rId8"/>
    <p:sldId id="1037" r:id="rId9"/>
    <p:sldId id="990" r:id="rId10"/>
    <p:sldId id="991" r:id="rId11"/>
    <p:sldId id="974" r:id="rId12"/>
    <p:sldId id="1032" r:id="rId13"/>
    <p:sldId id="988" r:id="rId14"/>
    <p:sldId id="996" r:id="rId15"/>
    <p:sldId id="1036" r:id="rId16"/>
    <p:sldId id="1022" r:id="rId17"/>
    <p:sldId id="1019" r:id="rId18"/>
    <p:sldId id="1011" r:id="rId19"/>
    <p:sldId id="1056" r:id="rId20"/>
    <p:sldId id="1039" r:id="rId21"/>
    <p:sldId id="1053" r:id="rId22"/>
    <p:sldId id="1054" r:id="rId23"/>
    <p:sldId id="1013" r:id="rId24"/>
    <p:sldId id="1016" r:id="rId25"/>
    <p:sldId id="1005" r:id="rId26"/>
    <p:sldId id="1021" r:id="rId27"/>
    <p:sldId id="1017" r:id="rId28"/>
    <p:sldId id="1023" r:id="rId29"/>
    <p:sldId id="1031" r:id="rId30"/>
    <p:sldId id="1029" r:id="rId31"/>
    <p:sldId id="1030" r:id="rId32"/>
    <p:sldId id="1026" r:id="rId33"/>
    <p:sldId id="985" r:id="rId34"/>
    <p:sldId id="964" r:id="rId35"/>
    <p:sldId id="984" r:id="rId36"/>
    <p:sldId id="856" r:id="rId37"/>
    <p:sldId id="1055" r:id="rId38"/>
    <p:sldId id="1038" r:id="rId39"/>
    <p:sldId id="1043" r:id="rId40"/>
    <p:sldId id="1042" r:id="rId41"/>
    <p:sldId id="1044" r:id="rId42"/>
  </p:sldIdLst>
  <p:sldSz cx="9144000" cy="5143500" type="screen16x9"/>
  <p:notesSz cx="6875463" cy="10002838"/>
  <p:custDataLst>
    <p:tags r:id="rId45"/>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uze, Juul" initials="DJ" lastIdx="18" clrIdx="0">
    <p:extLst>
      <p:ext uri="{19B8F6BF-5375-455C-9EA6-DF929625EA0E}">
        <p15:presenceInfo xmlns:p15="http://schemas.microsoft.com/office/powerpoint/2012/main" userId="S-1-5-21-2052111302-790525478-839522115-897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AE4EA"/>
    <a:srgbClr val="72B5CD"/>
    <a:srgbClr val="CAEEEA"/>
    <a:srgbClr val="A873A9"/>
    <a:srgbClr val="7D0063"/>
    <a:srgbClr val="631D76"/>
    <a:srgbClr val="91004B"/>
    <a:srgbClr val="E59AAA"/>
    <a:srgbClr val="EC4371"/>
    <a:srgbClr val="A4B5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52AFFB-8E9F-4EED-BBD3-28BDE3BD7BA7}" v="160" dt="2024-02-05T05:46:25.729"/>
  </p1510:revLst>
</p1510:revInfo>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tags" Target="tags/tag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schemas.openxmlformats.org/officeDocument/2006/relationships/viewProps" Target="viewProps.xml"/><Relationship Id="rId8" Type="http://schemas.openxmlformats.org/officeDocument/2006/relationships/slide" Target="slides/slide3.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commentAuthors" Target="commentAuthors.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6D88A55-27A1-4726-B6BA-565570B037F9}"/>
              </a:ext>
            </a:extLst>
          </p:cNvPr>
          <p:cNvSpPr>
            <a:spLocks noGrp="1"/>
          </p:cNvSpPr>
          <p:nvPr>
            <p:ph type="hdr" sz="quarter"/>
          </p:nvPr>
        </p:nvSpPr>
        <p:spPr>
          <a:xfrm>
            <a:off x="1" y="1"/>
            <a:ext cx="2979367" cy="501879"/>
          </a:xfrm>
          <a:prstGeom prst="rect">
            <a:avLst/>
          </a:prstGeom>
        </p:spPr>
        <p:txBody>
          <a:bodyPr vert="horz" lIns="92162" tIns="46081" rIns="92162" bIns="46081" rtlCol="0"/>
          <a:lstStyle>
            <a:lvl1pPr algn="l">
              <a:defRPr sz="1200"/>
            </a:lvl1pPr>
          </a:lstStyle>
          <a:p>
            <a:endParaRPr lang="en-IN"/>
          </a:p>
        </p:txBody>
      </p:sp>
      <p:sp>
        <p:nvSpPr>
          <p:cNvPr id="3" name="Date Placeholder 2">
            <a:extLst>
              <a:ext uri="{FF2B5EF4-FFF2-40B4-BE49-F238E27FC236}">
                <a16:creationId xmlns:a16="http://schemas.microsoft.com/office/drawing/2014/main" id="{52F60674-C439-4C47-991B-97891DFF1829}"/>
              </a:ext>
            </a:extLst>
          </p:cNvPr>
          <p:cNvSpPr>
            <a:spLocks noGrp="1"/>
          </p:cNvSpPr>
          <p:nvPr>
            <p:ph type="dt" sz="quarter" idx="1"/>
          </p:nvPr>
        </p:nvSpPr>
        <p:spPr>
          <a:xfrm>
            <a:off x="3894505" y="1"/>
            <a:ext cx="2979367" cy="501879"/>
          </a:xfrm>
          <a:prstGeom prst="rect">
            <a:avLst/>
          </a:prstGeom>
        </p:spPr>
        <p:txBody>
          <a:bodyPr vert="horz" lIns="92162" tIns="46081" rIns="92162" bIns="46081" rtlCol="0"/>
          <a:lstStyle>
            <a:lvl1pPr algn="r">
              <a:defRPr sz="1200"/>
            </a:lvl1pPr>
          </a:lstStyle>
          <a:p>
            <a:fld id="{028B6A92-9AC4-4241-A12D-3E444424FB26}" type="datetimeFigureOut">
              <a:rPr lang="en-IN" smtClean="0"/>
              <a:t>05-02-2024</a:t>
            </a:fld>
            <a:endParaRPr lang="en-IN"/>
          </a:p>
        </p:txBody>
      </p:sp>
      <p:sp>
        <p:nvSpPr>
          <p:cNvPr id="4" name="Footer Placeholder 3">
            <a:extLst>
              <a:ext uri="{FF2B5EF4-FFF2-40B4-BE49-F238E27FC236}">
                <a16:creationId xmlns:a16="http://schemas.microsoft.com/office/drawing/2014/main" id="{4C188F0D-C29C-4E6C-958B-8709D00BDD5E}"/>
              </a:ext>
            </a:extLst>
          </p:cNvPr>
          <p:cNvSpPr>
            <a:spLocks noGrp="1"/>
          </p:cNvSpPr>
          <p:nvPr>
            <p:ph type="ftr" sz="quarter" idx="2"/>
          </p:nvPr>
        </p:nvSpPr>
        <p:spPr>
          <a:xfrm>
            <a:off x="1" y="9500961"/>
            <a:ext cx="2979367" cy="501878"/>
          </a:xfrm>
          <a:prstGeom prst="rect">
            <a:avLst/>
          </a:prstGeom>
        </p:spPr>
        <p:txBody>
          <a:bodyPr vert="horz" lIns="92162" tIns="46081" rIns="92162" bIns="46081"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E7F97745-075A-4829-97D2-C764BFC9ED38}"/>
              </a:ext>
            </a:extLst>
          </p:cNvPr>
          <p:cNvSpPr>
            <a:spLocks noGrp="1"/>
          </p:cNvSpPr>
          <p:nvPr>
            <p:ph type="sldNum" sz="quarter" idx="3"/>
          </p:nvPr>
        </p:nvSpPr>
        <p:spPr>
          <a:xfrm>
            <a:off x="3894505" y="9500961"/>
            <a:ext cx="2979367" cy="501878"/>
          </a:xfrm>
          <a:prstGeom prst="rect">
            <a:avLst/>
          </a:prstGeom>
        </p:spPr>
        <p:txBody>
          <a:bodyPr vert="horz" lIns="92162" tIns="46081" rIns="92162" bIns="46081" rtlCol="0" anchor="b"/>
          <a:lstStyle>
            <a:lvl1pPr algn="r">
              <a:defRPr sz="1200"/>
            </a:lvl1pPr>
          </a:lstStyle>
          <a:p>
            <a:fld id="{3C3909FF-10D1-4B66-B741-D72AB76F569D}" type="slidenum">
              <a:rPr lang="en-IN" smtClean="0"/>
              <a:t>‹#›</a:t>
            </a:fld>
            <a:endParaRPr lang="en-IN"/>
          </a:p>
        </p:txBody>
      </p:sp>
    </p:spTree>
    <p:extLst>
      <p:ext uri="{BB962C8B-B14F-4D97-AF65-F5344CB8AC3E}">
        <p14:creationId xmlns:p14="http://schemas.microsoft.com/office/powerpoint/2010/main" val="68138223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0.png>
</file>

<file path=ppt/media/image13.png>
</file>

<file path=ppt/media/image14.png>
</file>

<file path=ppt/media/image15.png>
</file>

<file path=ppt/media/image16.png>
</file>

<file path=ppt/media/image17.png>
</file>

<file path=ppt/media/image18.png>
</file>

<file path=ppt/media/image19.png>
</file>

<file path=ppt/media/image20.wmf>
</file>

<file path=ppt/media/image21.png>
</file>

<file path=ppt/media/image22.wmf>
</file>

<file path=ppt/media/image23.wmf>
</file>

<file path=ppt/media/image24.wmf>
</file>

<file path=ppt/media/image25.png>
</file>

<file path=ppt/media/image26.png>
</file>

<file path=ppt/media/image27.png>
</file>

<file path=ppt/media/image28.wmf>
</file>

<file path=ppt/media/image29.wmf>
</file>

<file path=ppt/media/image30.wmf>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979367" cy="500142"/>
          </a:xfrm>
          <a:prstGeom prst="rect">
            <a:avLst/>
          </a:prstGeom>
        </p:spPr>
        <p:txBody>
          <a:bodyPr vert="horz" lIns="92162" tIns="46081" rIns="92162" bIns="46081" rtlCol="0"/>
          <a:lstStyle>
            <a:lvl1pPr algn="l">
              <a:defRPr sz="1200"/>
            </a:lvl1pPr>
          </a:lstStyle>
          <a:p>
            <a:endParaRPr lang="en-US"/>
          </a:p>
        </p:txBody>
      </p:sp>
      <p:sp>
        <p:nvSpPr>
          <p:cNvPr id="3" name="Date Placeholder 2"/>
          <p:cNvSpPr>
            <a:spLocks noGrp="1"/>
          </p:cNvSpPr>
          <p:nvPr>
            <p:ph type="dt" idx="1"/>
          </p:nvPr>
        </p:nvSpPr>
        <p:spPr>
          <a:xfrm>
            <a:off x="3894505" y="1"/>
            <a:ext cx="2979367" cy="500142"/>
          </a:xfrm>
          <a:prstGeom prst="rect">
            <a:avLst/>
          </a:prstGeom>
        </p:spPr>
        <p:txBody>
          <a:bodyPr vert="horz" lIns="92162" tIns="46081" rIns="92162" bIns="46081" rtlCol="0"/>
          <a:lstStyle>
            <a:lvl1pPr algn="r">
              <a:defRPr sz="1200"/>
            </a:lvl1pPr>
          </a:lstStyle>
          <a:p>
            <a:fld id="{D710CCDE-DDDC-4977-B090-4BB893DA5E37}" type="datetimeFigureOut">
              <a:rPr lang="en-US" smtClean="0"/>
              <a:pPr/>
              <a:t>2/5/2024</a:t>
            </a:fld>
            <a:endParaRPr lang="en-US"/>
          </a:p>
        </p:txBody>
      </p:sp>
      <p:sp>
        <p:nvSpPr>
          <p:cNvPr id="4" name="Slide Image Placeholder 3"/>
          <p:cNvSpPr>
            <a:spLocks noGrp="1" noRot="1" noChangeAspect="1"/>
          </p:cNvSpPr>
          <p:nvPr>
            <p:ph type="sldImg" idx="2"/>
          </p:nvPr>
        </p:nvSpPr>
        <p:spPr>
          <a:xfrm>
            <a:off x="104775" y="750888"/>
            <a:ext cx="6665913" cy="3749675"/>
          </a:xfrm>
          <a:prstGeom prst="rect">
            <a:avLst/>
          </a:prstGeom>
          <a:noFill/>
          <a:ln w="12700">
            <a:solidFill>
              <a:prstClr val="black"/>
            </a:solidFill>
          </a:ln>
        </p:spPr>
        <p:txBody>
          <a:bodyPr vert="horz" lIns="92162" tIns="46081" rIns="92162" bIns="46081" rtlCol="0" anchor="ctr"/>
          <a:lstStyle/>
          <a:p>
            <a:endParaRPr lang="en-US"/>
          </a:p>
        </p:txBody>
      </p:sp>
      <p:sp>
        <p:nvSpPr>
          <p:cNvPr id="5" name="Notes Placeholder 4"/>
          <p:cNvSpPr>
            <a:spLocks noGrp="1"/>
          </p:cNvSpPr>
          <p:nvPr>
            <p:ph type="body" sz="quarter" idx="3"/>
          </p:nvPr>
        </p:nvSpPr>
        <p:spPr>
          <a:xfrm>
            <a:off x="687547" y="4751349"/>
            <a:ext cx="5500370" cy="4501277"/>
          </a:xfrm>
          <a:prstGeom prst="rect">
            <a:avLst/>
          </a:prstGeom>
        </p:spPr>
        <p:txBody>
          <a:bodyPr vert="horz" lIns="92162" tIns="46081" rIns="92162" bIns="4608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9500960"/>
            <a:ext cx="2979367" cy="500142"/>
          </a:xfrm>
          <a:prstGeom prst="rect">
            <a:avLst/>
          </a:prstGeom>
        </p:spPr>
        <p:txBody>
          <a:bodyPr vert="horz" lIns="92162" tIns="46081" rIns="92162" bIns="46081" rtlCol="0" anchor="b"/>
          <a:lstStyle>
            <a:lvl1pPr algn="l">
              <a:defRPr sz="1200"/>
            </a:lvl1pPr>
          </a:lstStyle>
          <a:p>
            <a:endParaRPr lang="en-US"/>
          </a:p>
        </p:txBody>
      </p:sp>
      <p:sp>
        <p:nvSpPr>
          <p:cNvPr id="7" name="Slide Number Placeholder 6"/>
          <p:cNvSpPr>
            <a:spLocks noGrp="1"/>
          </p:cNvSpPr>
          <p:nvPr>
            <p:ph type="sldNum" sz="quarter" idx="5"/>
          </p:nvPr>
        </p:nvSpPr>
        <p:spPr>
          <a:xfrm>
            <a:off x="3894505" y="9500960"/>
            <a:ext cx="2979367" cy="500142"/>
          </a:xfrm>
          <a:prstGeom prst="rect">
            <a:avLst/>
          </a:prstGeom>
        </p:spPr>
        <p:txBody>
          <a:bodyPr vert="horz" lIns="92162" tIns="46081" rIns="92162" bIns="46081" rtlCol="0" anchor="b"/>
          <a:lstStyle>
            <a:lvl1pPr algn="r">
              <a:defRPr sz="1200"/>
            </a:lvl1pPr>
          </a:lstStyle>
          <a:p>
            <a:fld id="{73309035-2A4D-4DEF-8CB7-762938914367}" type="slidenum">
              <a:rPr lang="en-US" smtClean="0"/>
              <a:pPr/>
              <a:t>‹#›</a:t>
            </a:fld>
            <a:endParaRPr lang="en-US"/>
          </a:p>
        </p:txBody>
      </p:sp>
    </p:spTree>
    <p:extLst>
      <p:ext uri="{BB962C8B-B14F-4D97-AF65-F5344CB8AC3E}">
        <p14:creationId xmlns:p14="http://schemas.microsoft.com/office/powerpoint/2010/main" val="3698713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Budget:</a:t>
            </a:r>
            <a:r>
              <a:rPr lang="en-US" baseline="0"/>
              <a:t> What kind of financial possibilities does the lead have?</a:t>
            </a:r>
          </a:p>
          <a:p>
            <a:r>
              <a:rPr lang="en-US" baseline="0"/>
              <a:t>Authority: Which decision authority does the lead have?</a:t>
            </a:r>
          </a:p>
          <a:p>
            <a:r>
              <a:rPr lang="en-US" baseline="0"/>
              <a:t>Need: How strong is the interest/ need to buy the Product/ Solution</a:t>
            </a:r>
          </a:p>
          <a:p>
            <a:r>
              <a:rPr lang="en-US" baseline="0"/>
              <a:t>Timing: In what time frame (months) is the buying intent present?</a:t>
            </a:r>
            <a:endParaRPr lang="en-US"/>
          </a:p>
        </p:txBody>
      </p:sp>
      <p:sp>
        <p:nvSpPr>
          <p:cNvPr id="4" name="Slide Number Placeholder 3"/>
          <p:cNvSpPr>
            <a:spLocks noGrp="1"/>
          </p:cNvSpPr>
          <p:nvPr>
            <p:ph type="sldNum" sz="quarter" idx="10"/>
          </p:nvPr>
        </p:nvSpPr>
        <p:spPr/>
        <p:txBody>
          <a:bodyPr/>
          <a:lstStyle/>
          <a:p>
            <a:fld id="{73309035-2A4D-4DEF-8CB7-762938914367}" type="slidenum">
              <a:rPr lang="en-US" smtClean="0"/>
              <a:pPr/>
              <a:t>10</a:t>
            </a:fld>
            <a:endParaRPr lang="en-US"/>
          </a:p>
        </p:txBody>
      </p:sp>
    </p:spTree>
    <p:extLst>
      <p:ext uri="{BB962C8B-B14F-4D97-AF65-F5344CB8AC3E}">
        <p14:creationId xmlns:p14="http://schemas.microsoft.com/office/powerpoint/2010/main" val="38458287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3309035-2A4D-4DEF-8CB7-762938914367}" type="slidenum">
              <a:rPr lang="en-US" smtClean="0"/>
              <a:pPr/>
              <a:t>30</a:t>
            </a:fld>
            <a:endParaRPr lang="en-US"/>
          </a:p>
        </p:txBody>
      </p:sp>
    </p:spTree>
    <p:extLst>
      <p:ext uri="{BB962C8B-B14F-4D97-AF65-F5344CB8AC3E}">
        <p14:creationId xmlns:p14="http://schemas.microsoft.com/office/powerpoint/2010/main" val="2124306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3309035-2A4D-4DEF-8CB7-762938914367}" type="slidenum">
              <a:rPr lang="en-US" smtClean="0"/>
              <a:pPr/>
              <a:t>31</a:t>
            </a:fld>
            <a:endParaRPr lang="en-US"/>
          </a:p>
        </p:txBody>
      </p:sp>
    </p:spTree>
    <p:extLst>
      <p:ext uri="{BB962C8B-B14F-4D97-AF65-F5344CB8AC3E}">
        <p14:creationId xmlns:p14="http://schemas.microsoft.com/office/powerpoint/2010/main" val="17203299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5" Type="http://schemas.openxmlformats.org/officeDocument/2006/relationships/image" Target="../media/image4.png"/><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13.xml"/><Relationship Id="rId5" Type="http://schemas.openxmlformats.org/officeDocument/2006/relationships/image" Target="../media/image8.png"/><Relationship Id="rId4" Type="http://schemas.openxmlformats.org/officeDocument/2006/relationships/image" Target="../media/image3.emf"/></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5.xml"/><Relationship Id="rId1" Type="http://schemas.openxmlformats.org/officeDocument/2006/relationships/tags" Target="../tags/tag14.xml"/><Relationship Id="rId5" Type="http://schemas.openxmlformats.org/officeDocument/2006/relationships/image" Target="../media/image3.emf"/><Relationship Id="rId4" Type="http://schemas.openxmlformats.org/officeDocument/2006/relationships/oleObject" Target="../embeddings/oleObject3.bin"/></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4.bin"/></Relationships>
</file>

<file path=ppt/slideLayouts/_rels/slideLayout1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4.bin"/></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5.bin"/></Relationships>
</file>

<file path=ppt/slideLayouts/_rels/slideLayout1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6.bin"/></Relationships>
</file>

<file path=ppt/slideLayouts/_rels/slideLayout1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7.bin"/></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8.bin"/></Relationships>
</file>

<file path=ppt/slideLayouts/_rels/slideLayout1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9.bin"/></Relationships>
</file>

<file path=ppt/slideLayouts/_rels/slideLayout1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1.xml"/><Relationship Id="rId1" Type="http://schemas.openxmlformats.org/officeDocument/2006/relationships/tags" Target="../tags/tag30.xml"/><Relationship Id="rId5" Type="http://schemas.openxmlformats.org/officeDocument/2006/relationships/image" Target="../media/image3.emf"/><Relationship Id="rId4" Type="http://schemas.openxmlformats.org/officeDocument/2006/relationships/oleObject" Target="../embeddings/oleObject10.bin"/></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5.xml"/><Relationship Id="rId5" Type="http://schemas.openxmlformats.org/officeDocument/2006/relationships/image" Target="../media/image4.png"/><Relationship Id="rId4"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11.bin"/></Relationships>
</file>

<file path=ppt/slideLayouts/_rels/slideLayout2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11.bin"/></Relationships>
</file>

<file path=ppt/slideLayouts/_rels/slideLayout2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12.bin"/></Relationships>
</file>

<file path=ppt/slideLayouts/_rels/slideLayout2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13.bin"/></Relationships>
</file>

<file path=ppt/slideLayouts/_rels/slideLayout2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14.bin"/></Relationships>
</file>

<file path=ppt/slideLayouts/_rels/slideLayout2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15.bin"/></Relationships>
</file>

<file path=ppt/slideLayouts/_rels/slideLayout2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16.bin"/></Relationships>
</file>

<file path=ppt/slideLayouts/_rels/slideLayout2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7.xml"/><Relationship Id="rId1" Type="http://schemas.openxmlformats.org/officeDocument/2006/relationships/tags" Target="../tags/tag46.xml"/><Relationship Id="rId5" Type="http://schemas.openxmlformats.org/officeDocument/2006/relationships/image" Target="../media/image3.emf"/><Relationship Id="rId4" Type="http://schemas.openxmlformats.org/officeDocument/2006/relationships/oleObject" Target="../embeddings/oleObject17.bin"/></Relationships>
</file>

<file path=ppt/slideLayouts/_rels/slideLayout2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18.bin"/></Relationships>
</file>

<file path=ppt/slideLayouts/_rels/slideLayout2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18.bin"/></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6.xml"/><Relationship Id="rId5" Type="http://schemas.openxmlformats.org/officeDocument/2006/relationships/image" Target="../media/image5.png"/><Relationship Id="rId4" Type="http://schemas.openxmlformats.org/officeDocument/2006/relationships/image" Target="../media/image3.emf"/></Relationships>
</file>

<file path=ppt/slideLayouts/_rels/slideLayout3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19.bin"/></Relationships>
</file>

<file path=ppt/slideLayouts/_rels/slideLayout3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20.bin"/></Relationships>
</file>

<file path=ppt/slideLayouts/_rels/slideLayout3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7.xml"/><Relationship Id="rId1" Type="http://schemas.openxmlformats.org/officeDocument/2006/relationships/tags" Target="../tags/tag56.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21.bin"/></Relationships>
</file>

<file path=ppt/slideLayouts/_rels/slideLayout3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22.bin"/></Relationships>
</file>

<file path=ppt/slideLayouts/_rels/slideLayout3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1.xml"/><Relationship Id="rId1" Type="http://schemas.openxmlformats.org/officeDocument/2006/relationships/tags" Target="../tags/tag60.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oleObject" Target="../embeddings/oleObject23.bin"/></Relationships>
</file>

<file path=ppt/slideLayouts/_rels/slideLayout3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3.xml"/><Relationship Id="rId1" Type="http://schemas.openxmlformats.org/officeDocument/2006/relationships/tags" Target="../tags/tag62.xml"/><Relationship Id="rId5" Type="http://schemas.openxmlformats.org/officeDocument/2006/relationships/image" Target="../media/image3.emf"/><Relationship Id="rId4" Type="http://schemas.openxmlformats.org/officeDocument/2006/relationships/oleObject" Target="../embeddings/oleObject24.bin"/></Relationships>
</file>

<file path=ppt/slideLayouts/_rels/slideLayout3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5.xml"/><Relationship Id="rId1" Type="http://schemas.openxmlformats.org/officeDocument/2006/relationships/tags" Target="../tags/tag64.xml"/><Relationship Id="rId6" Type="http://schemas.openxmlformats.org/officeDocument/2006/relationships/image" Target="../media/image10.png"/><Relationship Id="rId5" Type="http://schemas.openxmlformats.org/officeDocument/2006/relationships/image" Target="../media/image3.emf"/><Relationship Id="rId4" Type="http://schemas.openxmlformats.org/officeDocument/2006/relationships/oleObject" Target="../embeddings/oleObject25.bin"/></Relationships>
</file>

<file path=ppt/slideLayouts/_rels/slideLayout3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7.xml"/><Relationship Id="rId1" Type="http://schemas.openxmlformats.org/officeDocument/2006/relationships/tags" Target="../tags/tag66.xml"/><Relationship Id="rId5" Type="http://schemas.openxmlformats.org/officeDocument/2006/relationships/image" Target="../media/image3.emf"/><Relationship Id="rId4" Type="http://schemas.openxmlformats.org/officeDocument/2006/relationships/oleObject" Target="../embeddings/oleObject26.bin"/></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7.xml"/><Relationship Id="rId5" Type="http://schemas.openxmlformats.org/officeDocument/2006/relationships/image" Target="../media/image5.png"/><Relationship Id="rId4" Type="http://schemas.openxmlformats.org/officeDocument/2006/relationships/image" Target="../media/image3.emf"/></Relationships>
</file>

<file path=ppt/slideLayouts/_rels/slideLayout4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9.xml"/><Relationship Id="rId1" Type="http://schemas.openxmlformats.org/officeDocument/2006/relationships/tags" Target="../tags/tag68.xml"/><Relationship Id="rId5" Type="http://schemas.openxmlformats.org/officeDocument/2006/relationships/image" Target="../media/image3.emf"/><Relationship Id="rId4" Type="http://schemas.openxmlformats.org/officeDocument/2006/relationships/oleObject" Target="../embeddings/oleObject27.bin"/></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Master" Target="../slideMasters/slideMaster1.xml"/><Relationship Id="rId1" Type="http://schemas.openxmlformats.org/officeDocument/2006/relationships/tags" Target="../tags/tag70.xml"/><Relationship Id="rId5" Type="http://schemas.openxmlformats.org/officeDocument/2006/relationships/image" Target="../media/image10.png"/><Relationship Id="rId4" Type="http://schemas.openxmlformats.org/officeDocument/2006/relationships/image" Target="../media/image3.emf"/></Relationships>
</file>

<file path=ppt/slideLayouts/_rels/slideLayout43.xml.rels><?xml version="1.0" encoding="UTF-8" standalone="yes"?>
<Relationships xmlns="http://schemas.openxmlformats.org/package/2006/relationships"><Relationship Id="rId3" Type="http://schemas.openxmlformats.org/officeDocument/2006/relationships/oleObject" Target="../embeddings/oleObject29.bin"/><Relationship Id="rId2" Type="http://schemas.openxmlformats.org/officeDocument/2006/relationships/slideMaster" Target="../slideMasters/slideMaster1.xml"/><Relationship Id="rId1" Type="http://schemas.openxmlformats.org/officeDocument/2006/relationships/tags" Target="../tags/tag71.xml"/><Relationship Id="rId4" Type="http://schemas.openxmlformats.org/officeDocument/2006/relationships/image" Target="../media/image3.emf"/></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8.xml"/><Relationship Id="rId5" Type="http://schemas.openxmlformats.org/officeDocument/2006/relationships/image" Target="../media/image6.png"/><Relationship Id="rId4" Type="http://schemas.openxmlformats.org/officeDocument/2006/relationships/image" Target="../media/image3.emf"/></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Master" Target="../slideMasters/slideMaster1.xml"/><Relationship Id="rId1" Type="http://schemas.openxmlformats.org/officeDocument/2006/relationships/tags" Target="../tags/tag72.xml"/><Relationship Id="rId5" Type="http://schemas.openxmlformats.org/officeDocument/2006/relationships/image" Target="../media/image10.png"/><Relationship Id="rId4" Type="http://schemas.openxmlformats.org/officeDocument/2006/relationships/image" Target="../media/image3.emf"/></Relationships>
</file>

<file path=ppt/slideLayouts/_rels/slideLayout59.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slideMaster" Target="../slideMasters/slideMaster1.xml"/><Relationship Id="rId1" Type="http://schemas.openxmlformats.org/officeDocument/2006/relationships/tags" Target="../tags/tag73.xml"/><Relationship Id="rId5" Type="http://schemas.openxmlformats.org/officeDocument/2006/relationships/image" Target="../media/image10.png"/><Relationship Id="rId4"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9.xml"/><Relationship Id="rId5" Type="http://schemas.openxmlformats.org/officeDocument/2006/relationships/image" Target="../media/image6.png"/><Relationship Id="rId4" Type="http://schemas.openxmlformats.org/officeDocument/2006/relationships/image" Target="../media/image3.emf"/></Relationships>
</file>

<file path=ppt/slideLayouts/_rels/slideLayout60.xml.rels><?xml version="1.0" encoding="UTF-8" standalone="yes"?>
<Relationships xmlns="http://schemas.openxmlformats.org/package/2006/relationships"><Relationship Id="rId3" Type="http://schemas.openxmlformats.org/officeDocument/2006/relationships/oleObject" Target="../embeddings/oleObject32.bin"/><Relationship Id="rId2" Type="http://schemas.openxmlformats.org/officeDocument/2006/relationships/slideMaster" Target="../slideMasters/slideMaster1.xml"/><Relationship Id="rId1" Type="http://schemas.openxmlformats.org/officeDocument/2006/relationships/tags" Target="../tags/tag74.xml"/><Relationship Id="rId5" Type="http://schemas.openxmlformats.org/officeDocument/2006/relationships/image" Target="../media/image10.png"/><Relationship Id="rId4" Type="http://schemas.openxmlformats.org/officeDocument/2006/relationships/image" Target="../media/image3.emf"/></Relationships>
</file>

<file path=ppt/slideLayouts/_rels/slideLayout61.xml.rels><?xml version="1.0" encoding="UTF-8" standalone="yes"?>
<Relationships xmlns="http://schemas.openxmlformats.org/package/2006/relationships"><Relationship Id="rId3" Type="http://schemas.openxmlformats.org/officeDocument/2006/relationships/oleObject" Target="../embeddings/oleObject33.bin"/><Relationship Id="rId2" Type="http://schemas.openxmlformats.org/officeDocument/2006/relationships/slideMaster" Target="../slideMasters/slideMaster1.xml"/><Relationship Id="rId1" Type="http://schemas.openxmlformats.org/officeDocument/2006/relationships/tags" Target="../tags/tag75.xml"/><Relationship Id="rId5" Type="http://schemas.openxmlformats.org/officeDocument/2006/relationships/image" Target="../media/image10.png"/><Relationship Id="rId4" Type="http://schemas.openxmlformats.org/officeDocument/2006/relationships/image" Target="../media/image3.emf"/></Relationships>
</file>

<file path=ppt/slideLayouts/_rels/slideLayout62.xml.rels><?xml version="1.0" encoding="UTF-8" standalone="yes"?>
<Relationships xmlns="http://schemas.openxmlformats.org/package/2006/relationships"><Relationship Id="rId3" Type="http://schemas.openxmlformats.org/officeDocument/2006/relationships/oleObject" Target="../embeddings/oleObject34.bin"/><Relationship Id="rId2" Type="http://schemas.openxmlformats.org/officeDocument/2006/relationships/slideMaster" Target="../slideMasters/slideMaster1.xml"/><Relationship Id="rId1" Type="http://schemas.openxmlformats.org/officeDocument/2006/relationships/tags" Target="../tags/tag76.xml"/><Relationship Id="rId5" Type="http://schemas.openxmlformats.org/officeDocument/2006/relationships/image" Target="../media/image10.png"/><Relationship Id="rId4" Type="http://schemas.openxmlformats.org/officeDocument/2006/relationships/image" Target="../media/image3.emf"/></Relationships>
</file>

<file path=ppt/slideLayouts/_rels/slideLayout63.xml.rels><?xml version="1.0" encoding="UTF-8" standalone="yes"?>
<Relationships xmlns="http://schemas.openxmlformats.org/package/2006/relationships"><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tags" Target="../tags/tag77.xml"/><Relationship Id="rId6" Type="http://schemas.openxmlformats.org/officeDocument/2006/relationships/image" Target="../media/image3.emf"/><Relationship Id="rId5" Type="http://schemas.openxmlformats.org/officeDocument/2006/relationships/oleObject" Target="../embeddings/oleObject35.bin"/><Relationship Id="rId4"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tags" Target="../tags/tag80.xml"/><Relationship Id="rId6" Type="http://schemas.openxmlformats.org/officeDocument/2006/relationships/image" Target="../media/image3.emf"/><Relationship Id="rId5" Type="http://schemas.openxmlformats.org/officeDocument/2006/relationships/oleObject" Target="../embeddings/oleObject36.bin"/><Relationship Id="rId4"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tags" Target="../tags/tag83.xml"/><Relationship Id="rId6" Type="http://schemas.openxmlformats.org/officeDocument/2006/relationships/image" Target="../media/image3.emf"/><Relationship Id="rId5" Type="http://schemas.openxmlformats.org/officeDocument/2006/relationships/oleObject" Target="../embeddings/oleObject37.bin"/><Relationship Id="rId4"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3" Type="http://schemas.openxmlformats.org/officeDocument/2006/relationships/tags" Target="../tags/tag88.xml"/><Relationship Id="rId2" Type="http://schemas.openxmlformats.org/officeDocument/2006/relationships/tags" Target="../tags/tag87.xml"/><Relationship Id="rId1" Type="http://schemas.openxmlformats.org/officeDocument/2006/relationships/tags" Target="../tags/tag86.xml"/><Relationship Id="rId6" Type="http://schemas.openxmlformats.org/officeDocument/2006/relationships/image" Target="../media/image3.emf"/><Relationship Id="rId5" Type="http://schemas.openxmlformats.org/officeDocument/2006/relationships/oleObject" Target="../embeddings/oleObject38.bin"/><Relationship Id="rId4"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tags" Target="../tags/tag91.xml"/><Relationship Id="rId2" Type="http://schemas.openxmlformats.org/officeDocument/2006/relationships/tags" Target="../tags/tag90.xml"/><Relationship Id="rId1" Type="http://schemas.openxmlformats.org/officeDocument/2006/relationships/tags" Target="../tags/tag89.xml"/><Relationship Id="rId6" Type="http://schemas.openxmlformats.org/officeDocument/2006/relationships/image" Target="../media/image3.emf"/><Relationship Id="rId5" Type="http://schemas.openxmlformats.org/officeDocument/2006/relationships/oleObject" Target="../embeddings/oleObject39.bin"/><Relationship Id="rId4"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tags" Target="../tags/tag92.xml"/><Relationship Id="rId6" Type="http://schemas.openxmlformats.org/officeDocument/2006/relationships/image" Target="../media/image3.emf"/><Relationship Id="rId5" Type="http://schemas.openxmlformats.org/officeDocument/2006/relationships/oleObject" Target="../embeddings/oleObject40.bin"/><Relationship Id="rId4"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10.xml"/><Relationship Id="rId5" Type="http://schemas.openxmlformats.org/officeDocument/2006/relationships/image" Target="../media/image7.png"/><Relationship Id="rId4" Type="http://schemas.openxmlformats.org/officeDocument/2006/relationships/image" Target="../media/image3.emf"/></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11.xml"/><Relationship Id="rId5" Type="http://schemas.openxmlformats.org/officeDocument/2006/relationships/image" Target="../media/image7.png"/><Relationship Id="rId4" Type="http://schemas.openxmlformats.org/officeDocument/2006/relationships/image" Target="../media/image3.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12.xml"/><Relationship Id="rId5" Type="http://schemas.openxmlformats.org/officeDocument/2006/relationships/image" Target="../media/image8.png"/><Relationship Id="rId4" Type="http://schemas.openxmlformats.org/officeDocument/2006/relationships/image" Target="../media/image3.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dark blue">
    <p:bg>
      <p:bgPr>
        <a:gradFill>
          <a:gsLst>
            <a:gs pos="0">
              <a:srgbClr val="003478"/>
            </a:gs>
            <a:gs pos="100000">
              <a:srgbClr val="0089C4"/>
            </a:gs>
          </a:gsLst>
          <a:lin ang="21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305F3BA2-B27F-4D6D-85C6-0EB92E2D65FF}"/>
              </a:ext>
            </a:extLst>
          </p:cNvPr>
          <p:cNvGraphicFramePr>
            <a:graphicFrameLocks noChangeAspect="1"/>
          </p:cNvGraphicFramePr>
          <p:nvPr userDrawn="1">
            <p:custDataLst>
              <p:tags r:id="rId1"/>
            </p:custDataLst>
            <p:extLst>
              <p:ext uri="{D42A27DB-BD31-4B8C-83A1-F6EECF244321}">
                <p14:modId xmlns:p14="http://schemas.microsoft.com/office/powerpoint/2010/main" val="1862599180"/>
              </p:ex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5" name="Object 4" hidden="1">
                        <a:extLst>
                          <a:ext uri="{FF2B5EF4-FFF2-40B4-BE49-F238E27FC236}">
                            <a16:creationId xmlns:a16="http://schemas.microsoft.com/office/drawing/2014/main" id="{305F3BA2-B27F-4D6D-85C6-0EB92E2D65FF}"/>
                          </a:ext>
                        </a:extLst>
                      </p:cNvPr>
                      <p:cNvPicPr/>
                      <p:nvPr/>
                    </p:nvPicPr>
                    <p:blipFill>
                      <a:blip r:embed="rId4"/>
                      <a:stretch>
                        <a:fillRect/>
                      </a:stretch>
                    </p:blipFill>
                    <p:spPr>
                      <a:xfrm>
                        <a:off x="1591" y="1192"/>
                        <a:ext cx="1587" cy="1190"/>
                      </a:xfrm>
                      <a:prstGeom prst="rect">
                        <a:avLst/>
                      </a:prstGeom>
                    </p:spPr>
                  </p:pic>
                </p:oleObj>
              </mc:Fallback>
            </mc:AlternateContent>
          </a:graphicData>
        </a:graphic>
      </p:graphicFrame>
      <p:pic>
        <p:nvPicPr>
          <p:cNvPr id="13" name="Picture 12">
            <a:extLst>
              <a:ext uri="{FF2B5EF4-FFF2-40B4-BE49-F238E27FC236}">
                <a16:creationId xmlns:a16="http://schemas.microsoft.com/office/drawing/2014/main" id="{6A4EE19E-E41D-40A4-A09A-888FA8E2FB81}"/>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0" y="0"/>
            <a:ext cx="9146909" cy="5147994"/>
          </a:xfrm>
          <a:prstGeom prst="rect">
            <a:avLst/>
          </a:prstGeom>
        </p:spPr>
      </p:pic>
      <p:sp>
        <p:nvSpPr>
          <p:cNvPr id="19" name="Text Placeholder 3">
            <a:extLst>
              <a:ext uri="{FF2B5EF4-FFF2-40B4-BE49-F238E27FC236}">
                <a16:creationId xmlns:a16="http://schemas.microsoft.com/office/drawing/2014/main" id="{C3653E61-8455-43DD-85E1-3EFD32553394}"/>
              </a:ext>
            </a:extLst>
          </p:cNvPr>
          <p:cNvSpPr>
            <a:spLocks noGrp="1"/>
          </p:cNvSpPr>
          <p:nvPr userDrawn="1">
            <p:ph type="body" sz="quarter" idx="11" hasCustomPrompt="1"/>
          </p:nvPr>
        </p:nvSpPr>
        <p:spPr bwMode="white">
          <a:xfrm>
            <a:off x="837437" y="3565406"/>
            <a:ext cx="4324891" cy="189214"/>
          </a:xfrm>
          <a:prstGeom prst="rect">
            <a:avLst/>
          </a:prstGeom>
        </p:spPr>
        <p:txBody>
          <a:bodyPr lIns="0" tIns="0" rIns="0" bIns="0" anchor="ctr">
            <a:noAutofit/>
          </a:bodyPr>
          <a:lstStyle>
            <a:lvl1pPr marL="0" indent="0">
              <a:spcBef>
                <a:spcPts val="0"/>
              </a:spcBef>
              <a:buFontTx/>
              <a:buNone/>
              <a:defRPr sz="1100" b="1">
                <a:solidFill>
                  <a:schemeClr val="bg1"/>
                </a:solidFill>
              </a:defRPr>
            </a:lvl1pPr>
          </a:lstStyle>
          <a:p>
            <a:pPr lvl="0"/>
            <a:r>
              <a:rPr lang="en-US" noProof="0"/>
              <a:t>_Author</a:t>
            </a:r>
          </a:p>
        </p:txBody>
      </p:sp>
      <p:sp>
        <p:nvSpPr>
          <p:cNvPr id="20" name="Text Placeholder 3">
            <a:extLst>
              <a:ext uri="{FF2B5EF4-FFF2-40B4-BE49-F238E27FC236}">
                <a16:creationId xmlns:a16="http://schemas.microsoft.com/office/drawing/2014/main" id="{4D300ACA-1DDA-445B-9241-4ACC24CFD5AE}"/>
              </a:ext>
            </a:extLst>
          </p:cNvPr>
          <p:cNvSpPr>
            <a:spLocks noGrp="1"/>
          </p:cNvSpPr>
          <p:nvPr userDrawn="1">
            <p:ph type="body" sz="quarter" idx="12" hasCustomPrompt="1"/>
          </p:nvPr>
        </p:nvSpPr>
        <p:spPr bwMode="white">
          <a:xfrm>
            <a:off x="837437" y="3754620"/>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_Business</a:t>
            </a:r>
          </a:p>
        </p:txBody>
      </p:sp>
      <p:sp>
        <p:nvSpPr>
          <p:cNvPr id="21" name="Text Placeholder 3">
            <a:extLst>
              <a:ext uri="{FF2B5EF4-FFF2-40B4-BE49-F238E27FC236}">
                <a16:creationId xmlns:a16="http://schemas.microsoft.com/office/drawing/2014/main" id="{3DFCA62A-CA79-426E-B592-49ABCC31F8A8}"/>
              </a:ext>
            </a:extLst>
          </p:cNvPr>
          <p:cNvSpPr>
            <a:spLocks noGrp="1"/>
          </p:cNvSpPr>
          <p:nvPr userDrawn="1">
            <p:ph type="body" sz="quarter" idx="15" hasCustomPrompt="1"/>
          </p:nvPr>
        </p:nvSpPr>
        <p:spPr bwMode="white">
          <a:xfrm>
            <a:off x="837437" y="3943834"/>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_Date</a:t>
            </a:r>
          </a:p>
        </p:txBody>
      </p:sp>
      <p:sp>
        <p:nvSpPr>
          <p:cNvPr id="22" name="Text Placeholder 3">
            <a:extLst>
              <a:ext uri="{FF2B5EF4-FFF2-40B4-BE49-F238E27FC236}">
                <a16:creationId xmlns:a16="http://schemas.microsoft.com/office/drawing/2014/main" id="{B26F3FA1-170D-4773-936E-E5E7447A5872}"/>
              </a:ext>
            </a:extLst>
          </p:cNvPr>
          <p:cNvSpPr>
            <a:spLocks noGrp="1"/>
          </p:cNvSpPr>
          <p:nvPr userDrawn="1">
            <p:ph type="body" sz="quarter" idx="10" hasCustomPrompt="1"/>
          </p:nvPr>
        </p:nvSpPr>
        <p:spPr bwMode="white">
          <a:xfrm>
            <a:off x="837437" y="2038742"/>
            <a:ext cx="6169658" cy="1206990"/>
          </a:xfrm>
          <a:prstGeom prst="rect">
            <a:avLst/>
          </a:prstGeom>
        </p:spPr>
        <p:txBody>
          <a:bodyPr lIns="0" tIns="0" rIns="0" bIns="0">
            <a:noAutofit/>
          </a:bodyPr>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Presentation title 36pt</a:t>
            </a:r>
          </a:p>
        </p:txBody>
      </p:sp>
    </p:spTree>
    <p:extLst>
      <p:ext uri="{BB962C8B-B14F-4D97-AF65-F5344CB8AC3E}">
        <p14:creationId xmlns:p14="http://schemas.microsoft.com/office/powerpoint/2010/main" val="2039388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slide - purple">
    <p:bg>
      <p:bgPr>
        <a:gradFill>
          <a:gsLst>
            <a:gs pos="100000">
              <a:srgbClr val="A873A9"/>
            </a:gs>
            <a:gs pos="18000">
              <a:srgbClr val="7D0063"/>
            </a:gs>
          </a:gsLst>
          <a:lin ang="21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305F3BA2-B27F-4D6D-85C6-0EB92E2D65FF}"/>
              </a:ext>
            </a:extLst>
          </p:cNvPr>
          <p:cNvGraphicFramePr>
            <a:graphicFrameLocks noChangeAspect="1"/>
          </p:cNvGraphicFramePr>
          <p:nvPr userDrawn="1">
            <p:custDataLst>
              <p:tags r:id="rId1"/>
            </p:custDataLst>
            <p:extLst>
              <p:ext uri="{D42A27DB-BD31-4B8C-83A1-F6EECF244321}">
                <p14:modId xmlns:p14="http://schemas.microsoft.com/office/powerpoint/2010/main" val="610347192"/>
              </p:ex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5" name="Object 4" hidden="1">
                        <a:extLst>
                          <a:ext uri="{FF2B5EF4-FFF2-40B4-BE49-F238E27FC236}">
                            <a16:creationId xmlns:a16="http://schemas.microsoft.com/office/drawing/2014/main" id="{305F3BA2-B27F-4D6D-85C6-0EB92E2D65FF}"/>
                          </a:ext>
                        </a:extLst>
                      </p:cNvPr>
                      <p:cNvPicPr/>
                      <p:nvPr/>
                    </p:nvPicPr>
                    <p:blipFill>
                      <a:blip r:embed="rId4"/>
                      <a:stretch>
                        <a:fillRect/>
                      </a:stretch>
                    </p:blipFill>
                    <p:spPr>
                      <a:xfrm>
                        <a:off x="1591" y="1192"/>
                        <a:ext cx="1587" cy="1190"/>
                      </a:xfrm>
                      <a:prstGeom prst="rect">
                        <a:avLst/>
                      </a:prstGeom>
                    </p:spPr>
                  </p:pic>
                </p:oleObj>
              </mc:Fallback>
            </mc:AlternateContent>
          </a:graphicData>
        </a:graphic>
      </p:graphicFrame>
      <p:sp>
        <p:nvSpPr>
          <p:cNvPr id="19" name="Text Placeholder 3">
            <a:extLst>
              <a:ext uri="{FF2B5EF4-FFF2-40B4-BE49-F238E27FC236}">
                <a16:creationId xmlns:a16="http://schemas.microsoft.com/office/drawing/2014/main" id="{C3653E61-8455-43DD-85E1-3EFD32553394}"/>
              </a:ext>
            </a:extLst>
          </p:cNvPr>
          <p:cNvSpPr>
            <a:spLocks noGrp="1"/>
          </p:cNvSpPr>
          <p:nvPr userDrawn="1">
            <p:ph type="body" sz="quarter" idx="11" hasCustomPrompt="1"/>
          </p:nvPr>
        </p:nvSpPr>
        <p:spPr bwMode="white">
          <a:xfrm>
            <a:off x="837437" y="3565406"/>
            <a:ext cx="4324891" cy="189214"/>
          </a:xfrm>
          <a:prstGeom prst="rect">
            <a:avLst/>
          </a:prstGeom>
        </p:spPr>
        <p:txBody>
          <a:bodyPr lIns="0" tIns="0" rIns="0" bIns="0" anchor="ctr">
            <a:noAutofit/>
          </a:bodyPr>
          <a:lstStyle>
            <a:lvl1pPr marL="0" indent="0">
              <a:spcBef>
                <a:spcPts val="0"/>
              </a:spcBef>
              <a:buFontTx/>
              <a:buNone/>
              <a:defRPr sz="1100" b="1">
                <a:solidFill>
                  <a:schemeClr val="bg1"/>
                </a:solidFill>
              </a:defRPr>
            </a:lvl1pPr>
          </a:lstStyle>
          <a:p>
            <a:pPr lvl="0"/>
            <a:r>
              <a:rPr lang="en-US" noProof="0"/>
              <a:t>_Author</a:t>
            </a:r>
          </a:p>
        </p:txBody>
      </p:sp>
      <p:sp>
        <p:nvSpPr>
          <p:cNvPr id="20" name="Text Placeholder 3">
            <a:extLst>
              <a:ext uri="{FF2B5EF4-FFF2-40B4-BE49-F238E27FC236}">
                <a16:creationId xmlns:a16="http://schemas.microsoft.com/office/drawing/2014/main" id="{4D300ACA-1DDA-445B-9241-4ACC24CFD5AE}"/>
              </a:ext>
            </a:extLst>
          </p:cNvPr>
          <p:cNvSpPr>
            <a:spLocks noGrp="1"/>
          </p:cNvSpPr>
          <p:nvPr userDrawn="1">
            <p:ph type="body" sz="quarter" idx="12" hasCustomPrompt="1"/>
          </p:nvPr>
        </p:nvSpPr>
        <p:spPr bwMode="white">
          <a:xfrm>
            <a:off x="837437" y="3754620"/>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_Business</a:t>
            </a:r>
          </a:p>
        </p:txBody>
      </p:sp>
      <p:sp>
        <p:nvSpPr>
          <p:cNvPr id="21" name="Text Placeholder 3">
            <a:extLst>
              <a:ext uri="{FF2B5EF4-FFF2-40B4-BE49-F238E27FC236}">
                <a16:creationId xmlns:a16="http://schemas.microsoft.com/office/drawing/2014/main" id="{3DFCA62A-CA79-426E-B592-49ABCC31F8A8}"/>
              </a:ext>
            </a:extLst>
          </p:cNvPr>
          <p:cNvSpPr>
            <a:spLocks noGrp="1"/>
          </p:cNvSpPr>
          <p:nvPr userDrawn="1">
            <p:ph type="body" sz="quarter" idx="15" hasCustomPrompt="1"/>
          </p:nvPr>
        </p:nvSpPr>
        <p:spPr bwMode="white">
          <a:xfrm>
            <a:off x="837437" y="3943834"/>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_Date</a:t>
            </a:r>
          </a:p>
        </p:txBody>
      </p:sp>
      <p:sp>
        <p:nvSpPr>
          <p:cNvPr id="22" name="Text Placeholder 3">
            <a:extLst>
              <a:ext uri="{FF2B5EF4-FFF2-40B4-BE49-F238E27FC236}">
                <a16:creationId xmlns:a16="http://schemas.microsoft.com/office/drawing/2014/main" id="{B26F3FA1-170D-4773-936E-E5E7447A5872}"/>
              </a:ext>
            </a:extLst>
          </p:cNvPr>
          <p:cNvSpPr>
            <a:spLocks noGrp="1"/>
          </p:cNvSpPr>
          <p:nvPr userDrawn="1">
            <p:ph type="body" sz="quarter" idx="10" hasCustomPrompt="1"/>
          </p:nvPr>
        </p:nvSpPr>
        <p:spPr bwMode="white">
          <a:xfrm>
            <a:off x="837437" y="2038742"/>
            <a:ext cx="6169658" cy="1206990"/>
          </a:xfrm>
          <a:prstGeom prst="rect">
            <a:avLst/>
          </a:prstGeom>
        </p:spPr>
        <p:txBody>
          <a:bodyPr lIns="0" tIns="0" rIns="0" bIns="0">
            <a:noAutofit/>
          </a:bodyPr>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Presentation title 36pt</a:t>
            </a:r>
          </a:p>
        </p:txBody>
      </p:sp>
      <p:pic>
        <p:nvPicPr>
          <p:cNvPr id="9" name="Picture 8"/>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0" y="669"/>
            <a:ext cx="9136553" cy="5142165"/>
          </a:xfrm>
          <a:prstGeom prst="rect">
            <a:avLst/>
          </a:prstGeom>
        </p:spPr>
      </p:pic>
    </p:spTree>
    <p:extLst>
      <p:ext uri="{BB962C8B-B14F-4D97-AF65-F5344CB8AC3E}">
        <p14:creationId xmlns:p14="http://schemas.microsoft.com/office/powerpoint/2010/main" val="1227125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tandard text">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B97E9A9-1E1C-4B5E-8AF4-C1C99BF6287F}"/>
              </a:ext>
            </a:extLst>
          </p:cNvPr>
          <p:cNvGraphicFramePr>
            <a:graphicFrameLocks noChangeAspect="1"/>
          </p:cNvGraphicFramePr>
          <p:nvPr userDrawn="1">
            <p:custDataLst>
              <p:tags r:id="rId1"/>
            </p:custDataLst>
            <p:extLst>
              <p:ext uri="{D42A27DB-BD31-4B8C-83A1-F6EECF244321}">
                <p14:modId xmlns:p14="http://schemas.microsoft.com/office/powerpoint/2010/main" val="343766469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AB97E9A9-1E1C-4B5E-8AF4-C1C99BF6287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E061105F-C847-40F9-BFC8-77D41F952978}"/>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Date Placeholder 4">
            <a:extLst>
              <a:ext uri="{FF2B5EF4-FFF2-40B4-BE49-F238E27FC236}">
                <a16:creationId xmlns:a16="http://schemas.microsoft.com/office/drawing/2014/main" id="{8684C236-880D-410B-8E54-B173207AFE17}"/>
              </a:ext>
            </a:extLst>
          </p:cNvPr>
          <p:cNvSpPr>
            <a:spLocks noGrp="1"/>
          </p:cNvSpPr>
          <p:nvPr>
            <p:ph type="dt" sz="half" idx="11"/>
          </p:nvPr>
        </p:nvSpPr>
        <p:spPr/>
        <p:txBody>
          <a:bodyPr/>
          <a:lstStyle/>
          <a:p>
            <a:endParaRPr lang="en-IN"/>
          </a:p>
        </p:txBody>
      </p:sp>
      <p:sp>
        <p:nvSpPr>
          <p:cNvPr id="6" name="Footer Placeholder 5">
            <a:extLst>
              <a:ext uri="{FF2B5EF4-FFF2-40B4-BE49-F238E27FC236}">
                <a16:creationId xmlns:a16="http://schemas.microsoft.com/office/drawing/2014/main" id="{1BE0DDD1-E8FF-476A-B624-711BB78C5337}"/>
              </a:ext>
            </a:extLst>
          </p:cNvPr>
          <p:cNvSpPr>
            <a:spLocks noGrp="1"/>
          </p:cNvSpPr>
          <p:nvPr>
            <p:ph type="ftr" sz="quarter" idx="12"/>
          </p:nvPr>
        </p:nvSpPr>
        <p:spPr/>
        <p:txBody>
          <a:bodyPr/>
          <a:lstStyle/>
          <a:p>
            <a:endParaRPr lang="en-IN"/>
          </a:p>
        </p:txBody>
      </p:sp>
      <p:sp>
        <p:nvSpPr>
          <p:cNvPr id="7" name="Slide Number Placeholder 6">
            <a:extLst>
              <a:ext uri="{FF2B5EF4-FFF2-40B4-BE49-F238E27FC236}">
                <a16:creationId xmlns:a16="http://schemas.microsoft.com/office/drawing/2014/main" id="{9636BD1A-AF4B-4287-A902-BC02DA082019}"/>
              </a:ext>
            </a:extLst>
          </p:cNvPr>
          <p:cNvSpPr>
            <a:spLocks noGrp="1"/>
          </p:cNvSpPr>
          <p:nvPr>
            <p:ph type="sldNum" sz="quarter" idx="13"/>
          </p:nvPr>
        </p:nvSpPr>
        <p:spPr/>
        <p:txBody>
          <a:bodyPr/>
          <a:lstStyle/>
          <a:p>
            <a:fld id="{A5163908-529D-4A49-892F-D37C4044DFD8}" type="slidenum">
              <a:rPr lang="en-IN" smtClean="0"/>
              <a:pPr/>
              <a:t>‹#›</a:t>
            </a:fld>
            <a:endParaRPr lang="en-IN"/>
          </a:p>
        </p:txBody>
      </p:sp>
      <p:sp>
        <p:nvSpPr>
          <p:cNvPr id="10" name="Text Placeholder 9">
            <a:extLst>
              <a:ext uri="{FF2B5EF4-FFF2-40B4-BE49-F238E27FC236}">
                <a16:creationId xmlns:a16="http://schemas.microsoft.com/office/drawing/2014/main" id="{BDBA78F2-A9DE-4AB8-A4E1-761EACDB9FCC}"/>
              </a:ext>
            </a:extLst>
          </p:cNvPr>
          <p:cNvSpPr>
            <a:spLocks noGrp="1"/>
          </p:cNvSpPr>
          <p:nvPr>
            <p:ph type="body" sz="quarter" idx="14"/>
          </p:nvPr>
        </p:nvSpPr>
        <p:spPr>
          <a:xfrm>
            <a:off x="238991" y="1059873"/>
            <a:ext cx="8681604" cy="3709554"/>
          </a:xfrm>
        </p:spPr>
        <p:txBody>
          <a:bodyPr>
            <a:noAutofit/>
          </a:bodyPr>
          <a:lstStyle/>
          <a:p>
            <a:pPr lvl="0"/>
            <a:r>
              <a:rPr lang="en-US"/>
              <a:t>Edit Master text styles</a:t>
            </a:r>
          </a:p>
          <a:p>
            <a:pPr lvl="1"/>
            <a:r>
              <a:rPr lang="en-US"/>
              <a:t>Second level</a:t>
            </a:r>
          </a:p>
          <a:p>
            <a:pPr lvl="2"/>
            <a:r>
              <a:rPr lang="en-US"/>
              <a:t>Third level</a:t>
            </a:r>
          </a:p>
          <a:p>
            <a:pPr lvl="3"/>
            <a:r>
              <a:rPr lang="en-US"/>
              <a:t>Fourth level</a:t>
            </a:r>
          </a:p>
        </p:txBody>
      </p:sp>
      <p:sp>
        <p:nvSpPr>
          <p:cNvPr id="8" name="Title 7">
            <a:extLst>
              <a:ext uri="{FF2B5EF4-FFF2-40B4-BE49-F238E27FC236}">
                <a16:creationId xmlns:a16="http://schemas.microsoft.com/office/drawing/2014/main" id="{B5F9301F-221F-44B2-8F12-C2FBAAF44EB7}"/>
              </a:ext>
            </a:extLst>
          </p:cNvPr>
          <p:cNvSpPr>
            <a:spLocks noGrp="1"/>
          </p:cNvSpPr>
          <p:nvPr>
            <p:ph type="title"/>
          </p:nvPr>
        </p:nvSpPr>
        <p:spPr/>
        <p:txBody>
          <a:bodyPr/>
          <a:lstStyle/>
          <a:p>
            <a:r>
              <a:rPr lang="en-US"/>
              <a:t>Click to edit Master title style</a:t>
            </a:r>
            <a:endParaRPr lang="en-IN"/>
          </a:p>
        </p:txBody>
      </p:sp>
    </p:spTree>
    <p:extLst>
      <p:ext uri="{BB962C8B-B14F-4D97-AF65-F5344CB8AC3E}">
        <p14:creationId xmlns:p14="http://schemas.microsoft.com/office/powerpoint/2010/main" val="40036979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ue Standard text">
    <p:bg>
      <p:bgPr>
        <a:solidFill>
          <a:schemeClr val="accent1"/>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B97E9A9-1E1C-4B5E-8AF4-C1C99BF6287F}"/>
              </a:ext>
            </a:extLst>
          </p:cNvPr>
          <p:cNvGraphicFramePr>
            <a:graphicFrameLocks noChangeAspect="1"/>
          </p:cNvGraphicFramePr>
          <p:nvPr userDrawn="1">
            <p:custDataLst>
              <p:tags r:id="rId1"/>
            </p:custDataLst>
            <p:extLst>
              <p:ext uri="{D42A27DB-BD31-4B8C-83A1-F6EECF244321}">
                <p14:modId xmlns:p14="http://schemas.microsoft.com/office/powerpoint/2010/main" val="259327231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AB97E9A9-1E1C-4B5E-8AF4-C1C99BF6287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E061105F-C847-40F9-BFC8-77D41F952978}"/>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Date Placeholder 4">
            <a:extLst>
              <a:ext uri="{FF2B5EF4-FFF2-40B4-BE49-F238E27FC236}">
                <a16:creationId xmlns:a16="http://schemas.microsoft.com/office/drawing/2014/main" id="{8684C236-880D-410B-8E54-B173207AFE17}"/>
              </a:ext>
            </a:extLst>
          </p:cNvPr>
          <p:cNvSpPr>
            <a:spLocks noGrp="1"/>
          </p:cNvSpPr>
          <p:nvPr>
            <p:ph type="dt" sz="half" idx="11"/>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1BE0DDD1-E8FF-476A-B624-711BB78C5337}"/>
              </a:ext>
            </a:extLst>
          </p:cNvPr>
          <p:cNvSpPr>
            <a:spLocks noGrp="1"/>
          </p:cNvSpPr>
          <p:nvPr>
            <p:ph type="ftr" sz="quarter" idx="12"/>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9636BD1A-AF4B-4287-A902-BC02DA082019}"/>
              </a:ext>
            </a:extLst>
          </p:cNvPr>
          <p:cNvSpPr>
            <a:spLocks noGrp="1"/>
          </p:cNvSpPr>
          <p:nvPr>
            <p:ph type="sldNum" sz="quarter" idx="13"/>
          </p:nvPr>
        </p:nvSpPr>
        <p:spPr/>
        <p:txBody>
          <a:bodyPr/>
          <a:lstStyle>
            <a:lvl1pPr>
              <a:defRPr>
                <a:solidFill>
                  <a:schemeClr val="bg1"/>
                </a:solidFill>
              </a:defRPr>
            </a:lvl1pPr>
          </a:lstStyle>
          <a:p>
            <a:fld id="{A5163908-529D-4A49-892F-D37C4044DFD8}" type="slidenum">
              <a:rPr lang="en-IN" smtClean="0"/>
              <a:pPr/>
              <a:t>‹#›</a:t>
            </a:fld>
            <a:endParaRPr lang="en-IN"/>
          </a:p>
        </p:txBody>
      </p:sp>
      <p:sp>
        <p:nvSpPr>
          <p:cNvPr id="10" name="Text Placeholder 9">
            <a:extLst>
              <a:ext uri="{FF2B5EF4-FFF2-40B4-BE49-F238E27FC236}">
                <a16:creationId xmlns:a16="http://schemas.microsoft.com/office/drawing/2014/main" id="{BDBA78F2-A9DE-4AB8-A4E1-761EACDB9FCC}"/>
              </a:ext>
            </a:extLst>
          </p:cNvPr>
          <p:cNvSpPr>
            <a:spLocks noGrp="1"/>
          </p:cNvSpPr>
          <p:nvPr>
            <p:ph type="body" sz="quarter" idx="14"/>
          </p:nvPr>
        </p:nvSpPr>
        <p:spPr>
          <a:xfrm>
            <a:off x="238991" y="1049482"/>
            <a:ext cx="8717973" cy="3714750"/>
          </a:xfrm>
        </p:spPr>
        <p:txBody>
          <a:bodyPr>
            <a:noAutofit/>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
        <p:nvSpPr>
          <p:cNvPr id="8" name="Title 7">
            <a:extLst>
              <a:ext uri="{FF2B5EF4-FFF2-40B4-BE49-F238E27FC236}">
                <a16:creationId xmlns:a16="http://schemas.microsoft.com/office/drawing/2014/main" id="{B5F9301F-221F-44B2-8F12-C2FBAAF44EB7}"/>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pic>
        <p:nvPicPr>
          <p:cNvPr id="9" name="Picture 8">
            <a:extLst>
              <a:ext uri="{FF2B5EF4-FFF2-40B4-BE49-F238E27FC236}">
                <a16:creationId xmlns:a16="http://schemas.microsoft.com/office/drawing/2014/main" id="{7E069159-ABDA-489C-A492-32B9EFA52CB1}"/>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4" y="216000"/>
            <a:ext cx="360000" cy="459781"/>
          </a:xfrm>
          <a:prstGeom prst="rect">
            <a:avLst/>
          </a:prstGeom>
          <a:noFill/>
        </p:spPr>
      </p:pic>
    </p:spTree>
    <p:extLst>
      <p:ext uri="{BB962C8B-B14F-4D97-AF65-F5344CB8AC3E}">
        <p14:creationId xmlns:p14="http://schemas.microsoft.com/office/powerpoint/2010/main" val="33251649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Blue Standard text">
    <p:bg>
      <p:bgPr>
        <a:solidFill>
          <a:srgbClr val="CAE4EA"/>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B97E9A9-1E1C-4B5E-8AF4-C1C99BF6287F}"/>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AB97E9A9-1E1C-4B5E-8AF4-C1C99BF6287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E061105F-C847-40F9-BFC8-77D41F952978}"/>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Date Placeholder 4">
            <a:extLst>
              <a:ext uri="{FF2B5EF4-FFF2-40B4-BE49-F238E27FC236}">
                <a16:creationId xmlns:a16="http://schemas.microsoft.com/office/drawing/2014/main" id="{8684C236-880D-410B-8E54-B173207AFE17}"/>
              </a:ext>
            </a:extLst>
          </p:cNvPr>
          <p:cNvSpPr>
            <a:spLocks noGrp="1"/>
          </p:cNvSpPr>
          <p:nvPr>
            <p:ph type="dt" sz="half" idx="11"/>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1BE0DDD1-E8FF-476A-B624-711BB78C5337}"/>
              </a:ext>
            </a:extLst>
          </p:cNvPr>
          <p:cNvSpPr>
            <a:spLocks noGrp="1"/>
          </p:cNvSpPr>
          <p:nvPr>
            <p:ph type="ftr" sz="quarter" idx="12"/>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9636BD1A-AF4B-4287-A902-BC02DA082019}"/>
              </a:ext>
            </a:extLst>
          </p:cNvPr>
          <p:cNvSpPr>
            <a:spLocks noGrp="1"/>
          </p:cNvSpPr>
          <p:nvPr>
            <p:ph type="sldNum" sz="quarter" idx="13"/>
          </p:nvPr>
        </p:nvSpPr>
        <p:spPr/>
        <p:txBody>
          <a:bodyPr/>
          <a:lstStyle>
            <a:lvl1pPr>
              <a:defRPr>
                <a:solidFill>
                  <a:schemeClr val="bg1"/>
                </a:solidFill>
              </a:defRPr>
            </a:lvl1pPr>
          </a:lstStyle>
          <a:p>
            <a:fld id="{A5163908-529D-4A49-892F-D37C4044DFD8}" type="slidenum">
              <a:rPr lang="en-IN" smtClean="0"/>
              <a:pPr/>
              <a:t>‹#›</a:t>
            </a:fld>
            <a:endParaRPr lang="en-IN"/>
          </a:p>
        </p:txBody>
      </p:sp>
      <p:sp>
        <p:nvSpPr>
          <p:cNvPr id="10" name="Text Placeholder 9">
            <a:extLst>
              <a:ext uri="{FF2B5EF4-FFF2-40B4-BE49-F238E27FC236}">
                <a16:creationId xmlns:a16="http://schemas.microsoft.com/office/drawing/2014/main" id="{BDBA78F2-A9DE-4AB8-A4E1-761EACDB9FCC}"/>
              </a:ext>
            </a:extLst>
          </p:cNvPr>
          <p:cNvSpPr>
            <a:spLocks noGrp="1"/>
          </p:cNvSpPr>
          <p:nvPr>
            <p:ph type="body" sz="quarter" idx="14"/>
          </p:nvPr>
        </p:nvSpPr>
        <p:spPr>
          <a:xfrm>
            <a:off x="238991" y="1049482"/>
            <a:ext cx="8717973" cy="3714750"/>
          </a:xfrm>
        </p:spPr>
        <p:txBody>
          <a:bodyPr>
            <a:noAutofit/>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
        <p:nvSpPr>
          <p:cNvPr id="8" name="Title 7">
            <a:extLst>
              <a:ext uri="{FF2B5EF4-FFF2-40B4-BE49-F238E27FC236}">
                <a16:creationId xmlns:a16="http://schemas.microsoft.com/office/drawing/2014/main" id="{B5F9301F-221F-44B2-8F12-C2FBAAF44EB7}"/>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pic>
        <p:nvPicPr>
          <p:cNvPr id="9" name="Picture 8">
            <a:extLst>
              <a:ext uri="{FF2B5EF4-FFF2-40B4-BE49-F238E27FC236}">
                <a16:creationId xmlns:a16="http://schemas.microsoft.com/office/drawing/2014/main" id="{7E069159-ABDA-489C-A492-32B9EFA52CB1}"/>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4" y="216000"/>
            <a:ext cx="360000" cy="459781"/>
          </a:xfrm>
          <a:prstGeom prst="rect">
            <a:avLst/>
          </a:prstGeom>
          <a:noFill/>
        </p:spPr>
      </p:pic>
    </p:spTree>
    <p:extLst>
      <p:ext uri="{BB962C8B-B14F-4D97-AF65-F5344CB8AC3E}">
        <p14:creationId xmlns:p14="http://schemas.microsoft.com/office/powerpoint/2010/main" val="3284461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qua Standard text">
    <p:bg>
      <p:bgPr>
        <a:solidFill>
          <a:schemeClr val="accent2"/>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B97E9A9-1E1C-4B5E-8AF4-C1C99BF6287F}"/>
              </a:ext>
            </a:extLst>
          </p:cNvPr>
          <p:cNvGraphicFramePr>
            <a:graphicFrameLocks noChangeAspect="1"/>
          </p:cNvGraphicFramePr>
          <p:nvPr userDrawn="1">
            <p:custDataLst>
              <p:tags r:id="rId1"/>
            </p:custDataLst>
            <p:extLst>
              <p:ext uri="{D42A27DB-BD31-4B8C-83A1-F6EECF244321}">
                <p14:modId xmlns:p14="http://schemas.microsoft.com/office/powerpoint/2010/main" val="297076569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AB97E9A9-1E1C-4B5E-8AF4-C1C99BF6287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E061105F-C847-40F9-BFC8-77D41F952978}"/>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Date Placeholder 4">
            <a:extLst>
              <a:ext uri="{FF2B5EF4-FFF2-40B4-BE49-F238E27FC236}">
                <a16:creationId xmlns:a16="http://schemas.microsoft.com/office/drawing/2014/main" id="{8684C236-880D-410B-8E54-B173207AFE17}"/>
              </a:ext>
            </a:extLst>
          </p:cNvPr>
          <p:cNvSpPr>
            <a:spLocks noGrp="1"/>
          </p:cNvSpPr>
          <p:nvPr>
            <p:ph type="dt" sz="half" idx="11"/>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1BE0DDD1-E8FF-476A-B624-711BB78C5337}"/>
              </a:ext>
            </a:extLst>
          </p:cNvPr>
          <p:cNvSpPr>
            <a:spLocks noGrp="1"/>
          </p:cNvSpPr>
          <p:nvPr>
            <p:ph type="ftr" sz="quarter" idx="12"/>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9636BD1A-AF4B-4287-A902-BC02DA082019}"/>
              </a:ext>
            </a:extLst>
          </p:cNvPr>
          <p:cNvSpPr>
            <a:spLocks noGrp="1"/>
          </p:cNvSpPr>
          <p:nvPr>
            <p:ph type="sldNum" sz="quarter" idx="13"/>
          </p:nvPr>
        </p:nvSpPr>
        <p:spPr/>
        <p:txBody>
          <a:bodyPr/>
          <a:lstStyle>
            <a:lvl1pPr>
              <a:defRPr>
                <a:solidFill>
                  <a:schemeClr val="bg1"/>
                </a:solidFill>
              </a:defRPr>
            </a:lvl1pPr>
          </a:lstStyle>
          <a:p>
            <a:fld id="{A5163908-529D-4A49-892F-D37C4044DFD8}" type="slidenum">
              <a:rPr lang="en-IN" smtClean="0"/>
              <a:pPr/>
              <a:t>‹#›</a:t>
            </a:fld>
            <a:endParaRPr lang="en-IN"/>
          </a:p>
        </p:txBody>
      </p:sp>
      <p:sp>
        <p:nvSpPr>
          <p:cNvPr id="8" name="Title 7">
            <a:extLst>
              <a:ext uri="{FF2B5EF4-FFF2-40B4-BE49-F238E27FC236}">
                <a16:creationId xmlns:a16="http://schemas.microsoft.com/office/drawing/2014/main" id="{B5F9301F-221F-44B2-8F12-C2FBAAF44EB7}"/>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pic>
        <p:nvPicPr>
          <p:cNvPr id="9" name="Picture 8">
            <a:extLst>
              <a:ext uri="{FF2B5EF4-FFF2-40B4-BE49-F238E27FC236}">
                <a16:creationId xmlns:a16="http://schemas.microsoft.com/office/drawing/2014/main" id="{7E069159-ABDA-489C-A492-32B9EFA52CB1}"/>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
        <p:nvSpPr>
          <p:cNvPr id="11" name="Text Placeholder 9">
            <a:extLst>
              <a:ext uri="{FF2B5EF4-FFF2-40B4-BE49-F238E27FC236}">
                <a16:creationId xmlns:a16="http://schemas.microsoft.com/office/drawing/2014/main" id="{BDBA78F2-A9DE-4AB8-A4E1-761EACDB9FCC}"/>
              </a:ext>
            </a:extLst>
          </p:cNvPr>
          <p:cNvSpPr>
            <a:spLocks noGrp="1"/>
          </p:cNvSpPr>
          <p:nvPr>
            <p:ph type="body" sz="quarter" idx="14"/>
          </p:nvPr>
        </p:nvSpPr>
        <p:spPr>
          <a:xfrm>
            <a:off x="238991" y="1049482"/>
            <a:ext cx="8717973" cy="3714750"/>
          </a:xfrm>
        </p:spPr>
        <p:txBody>
          <a:bodyPr>
            <a:noAutofit/>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40395435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Green Standard text">
    <p:bg>
      <p:bgPr>
        <a:solidFill>
          <a:schemeClr val="accent3"/>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B97E9A9-1E1C-4B5E-8AF4-C1C99BF6287F}"/>
              </a:ext>
            </a:extLst>
          </p:cNvPr>
          <p:cNvGraphicFramePr>
            <a:graphicFrameLocks noChangeAspect="1"/>
          </p:cNvGraphicFramePr>
          <p:nvPr userDrawn="1">
            <p:custDataLst>
              <p:tags r:id="rId1"/>
            </p:custDataLst>
            <p:extLst>
              <p:ext uri="{D42A27DB-BD31-4B8C-83A1-F6EECF244321}">
                <p14:modId xmlns:p14="http://schemas.microsoft.com/office/powerpoint/2010/main" val="324071917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AB97E9A9-1E1C-4B5E-8AF4-C1C99BF6287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E061105F-C847-40F9-BFC8-77D41F952978}"/>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Date Placeholder 4">
            <a:extLst>
              <a:ext uri="{FF2B5EF4-FFF2-40B4-BE49-F238E27FC236}">
                <a16:creationId xmlns:a16="http://schemas.microsoft.com/office/drawing/2014/main" id="{8684C236-880D-410B-8E54-B173207AFE17}"/>
              </a:ext>
            </a:extLst>
          </p:cNvPr>
          <p:cNvSpPr>
            <a:spLocks noGrp="1"/>
          </p:cNvSpPr>
          <p:nvPr>
            <p:ph type="dt" sz="half" idx="11"/>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1BE0DDD1-E8FF-476A-B624-711BB78C5337}"/>
              </a:ext>
            </a:extLst>
          </p:cNvPr>
          <p:cNvSpPr>
            <a:spLocks noGrp="1"/>
          </p:cNvSpPr>
          <p:nvPr>
            <p:ph type="ftr" sz="quarter" idx="12"/>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9636BD1A-AF4B-4287-A902-BC02DA082019}"/>
              </a:ext>
            </a:extLst>
          </p:cNvPr>
          <p:cNvSpPr>
            <a:spLocks noGrp="1"/>
          </p:cNvSpPr>
          <p:nvPr>
            <p:ph type="sldNum" sz="quarter" idx="13"/>
          </p:nvPr>
        </p:nvSpPr>
        <p:spPr/>
        <p:txBody>
          <a:bodyPr/>
          <a:lstStyle>
            <a:lvl1pPr>
              <a:defRPr>
                <a:solidFill>
                  <a:schemeClr val="bg1"/>
                </a:solidFill>
              </a:defRPr>
            </a:lvl1pPr>
          </a:lstStyle>
          <a:p>
            <a:fld id="{A5163908-529D-4A49-892F-D37C4044DFD8}" type="slidenum">
              <a:rPr lang="en-IN" smtClean="0"/>
              <a:pPr/>
              <a:t>‹#›</a:t>
            </a:fld>
            <a:endParaRPr lang="en-IN"/>
          </a:p>
        </p:txBody>
      </p:sp>
      <p:sp>
        <p:nvSpPr>
          <p:cNvPr id="8" name="Title 7">
            <a:extLst>
              <a:ext uri="{FF2B5EF4-FFF2-40B4-BE49-F238E27FC236}">
                <a16:creationId xmlns:a16="http://schemas.microsoft.com/office/drawing/2014/main" id="{B5F9301F-221F-44B2-8F12-C2FBAAF44EB7}"/>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pic>
        <p:nvPicPr>
          <p:cNvPr id="9" name="Picture 8">
            <a:extLst>
              <a:ext uri="{FF2B5EF4-FFF2-40B4-BE49-F238E27FC236}">
                <a16:creationId xmlns:a16="http://schemas.microsoft.com/office/drawing/2014/main" id="{7E069159-ABDA-489C-A492-32B9EFA52CB1}"/>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
        <p:nvSpPr>
          <p:cNvPr id="11" name="Text Placeholder 9">
            <a:extLst>
              <a:ext uri="{FF2B5EF4-FFF2-40B4-BE49-F238E27FC236}">
                <a16:creationId xmlns:a16="http://schemas.microsoft.com/office/drawing/2014/main" id="{BDBA78F2-A9DE-4AB8-A4E1-761EACDB9FCC}"/>
              </a:ext>
            </a:extLst>
          </p:cNvPr>
          <p:cNvSpPr>
            <a:spLocks noGrp="1"/>
          </p:cNvSpPr>
          <p:nvPr>
            <p:ph type="body" sz="quarter" idx="14"/>
          </p:nvPr>
        </p:nvSpPr>
        <p:spPr>
          <a:xfrm>
            <a:off x="238991" y="1049482"/>
            <a:ext cx="8717973" cy="3714750"/>
          </a:xfrm>
        </p:spPr>
        <p:txBody>
          <a:bodyPr>
            <a:noAutofit/>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42294426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Orange Standard text">
    <p:bg>
      <p:bgPr>
        <a:solidFill>
          <a:schemeClr val="accent4"/>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B97E9A9-1E1C-4B5E-8AF4-C1C99BF6287F}"/>
              </a:ext>
            </a:extLst>
          </p:cNvPr>
          <p:cNvGraphicFramePr>
            <a:graphicFrameLocks noChangeAspect="1"/>
          </p:cNvGraphicFramePr>
          <p:nvPr userDrawn="1">
            <p:custDataLst>
              <p:tags r:id="rId1"/>
            </p:custDataLst>
            <p:extLst>
              <p:ext uri="{D42A27DB-BD31-4B8C-83A1-F6EECF244321}">
                <p14:modId xmlns:p14="http://schemas.microsoft.com/office/powerpoint/2010/main" val="36881627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AB97E9A9-1E1C-4B5E-8AF4-C1C99BF6287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E061105F-C847-40F9-BFC8-77D41F952978}"/>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Date Placeholder 4">
            <a:extLst>
              <a:ext uri="{FF2B5EF4-FFF2-40B4-BE49-F238E27FC236}">
                <a16:creationId xmlns:a16="http://schemas.microsoft.com/office/drawing/2014/main" id="{8684C236-880D-410B-8E54-B173207AFE17}"/>
              </a:ext>
            </a:extLst>
          </p:cNvPr>
          <p:cNvSpPr>
            <a:spLocks noGrp="1"/>
          </p:cNvSpPr>
          <p:nvPr>
            <p:ph type="dt" sz="half" idx="11"/>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1BE0DDD1-E8FF-476A-B624-711BB78C5337}"/>
              </a:ext>
            </a:extLst>
          </p:cNvPr>
          <p:cNvSpPr>
            <a:spLocks noGrp="1"/>
          </p:cNvSpPr>
          <p:nvPr>
            <p:ph type="ftr" sz="quarter" idx="12"/>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9636BD1A-AF4B-4287-A902-BC02DA082019}"/>
              </a:ext>
            </a:extLst>
          </p:cNvPr>
          <p:cNvSpPr>
            <a:spLocks noGrp="1"/>
          </p:cNvSpPr>
          <p:nvPr>
            <p:ph type="sldNum" sz="quarter" idx="13"/>
          </p:nvPr>
        </p:nvSpPr>
        <p:spPr/>
        <p:txBody>
          <a:bodyPr/>
          <a:lstStyle>
            <a:lvl1pPr>
              <a:defRPr>
                <a:solidFill>
                  <a:schemeClr val="bg1"/>
                </a:solidFill>
              </a:defRPr>
            </a:lvl1pPr>
          </a:lstStyle>
          <a:p>
            <a:fld id="{A5163908-529D-4A49-892F-D37C4044DFD8}" type="slidenum">
              <a:rPr lang="en-IN" smtClean="0"/>
              <a:pPr/>
              <a:t>‹#›</a:t>
            </a:fld>
            <a:endParaRPr lang="en-IN"/>
          </a:p>
        </p:txBody>
      </p:sp>
      <p:sp>
        <p:nvSpPr>
          <p:cNvPr id="8" name="Title 7">
            <a:extLst>
              <a:ext uri="{FF2B5EF4-FFF2-40B4-BE49-F238E27FC236}">
                <a16:creationId xmlns:a16="http://schemas.microsoft.com/office/drawing/2014/main" id="{B5F9301F-221F-44B2-8F12-C2FBAAF44EB7}"/>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pic>
        <p:nvPicPr>
          <p:cNvPr id="9" name="Picture 8">
            <a:extLst>
              <a:ext uri="{FF2B5EF4-FFF2-40B4-BE49-F238E27FC236}">
                <a16:creationId xmlns:a16="http://schemas.microsoft.com/office/drawing/2014/main" id="{7E069159-ABDA-489C-A492-32B9EFA52CB1}"/>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
        <p:nvSpPr>
          <p:cNvPr id="11" name="Text Placeholder 9">
            <a:extLst>
              <a:ext uri="{FF2B5EF4-FFF2-40B4-BE49-F238E27FC236}">
                <a16:creationId xmlns:a16="http://schemas.microsoft.com/office/drawing/2014/main" id="{BDBA78F2-A9DE-4AB8-A4E1-761EACDB9FCC}"/>
              </a:ext>
            </a:extLst>
          </p:cNvPr>
          <p:cNvSpPr>
            <a:spLocks noGrp="1"/>
          </p:cNvSpPr>
          <p:nvPr>
            <p:ph type="body" sz="quarter" idx="14"/>
          </p:nvPr>
        </p:nvSpPr>
        <p:spPr>
          <a:xfrm>
            <a:off x="238991" y="1049482"/>
            <a:ext cx="8717973" cy="3714750"/>
          </a:xfrm>
        </p:spPr>
        <p:txBody>
          <a:bodyPr>
            <a:noAutofit/>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755691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Pink Standard text">
    <p:bg>
      <p:bgPr>
        <a:solidFill>
          <a:schemeClr val="accent5"/>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B97E9A9-1E1C-4B5E-8AF4-C1C99BF6287F}"/>
              </a:ext>
            </a:extLst>
          </p:cNvPr>
          <p:cNvGraphicFramePr>
            <a:graphicFrameLocks noChangeAspect="1"/>
          </p:cNvGraphicFramePr>
          <p:nvPr userDrawn="1">
            <p:custDataLst>
              <p:tags r:id="rId1"/>
            </p:custDataLst>
            <p:extLst>
              <p:ext uri="{D42A27DB-BD31-4B8C-83A1-F6EECF244321}">
                <p14:modId xmlns:p14="http://schemas.microsoft.com/office/powerpoint/2010/main" val="6829938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AB97E9A9-1E1C-4B5E-8AF4-C1C99BF6287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E061105F-C847-40F9-BFC8-77D41F952978}"/>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Date Placeholder 4">
            <a:extLst>
              <a:ext uri="{FF2B5EF4-FFF2-40B4-BE49-F238E27FC236}">
                <a16:creationId xmlns:a16="http://schemas.microsoft.com/office/drawing/2014/main" id="{8684C236-880D-410B-8E54-B173207AFE17}"/>
              </a:ext>
            </a:extLst>
          </p:cNvPr>
          <p:cNvSpPr>
            <a:spLocks noGrp="1"/>
          </p:cNvSpPr>
          <p:nvPr>
            <p:ph type="dt" sz="half" idx="11"/>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1BE0DDD1-E8FF-476A-B624-711BB78C5337}"/>
              </a:ext>
            </a:extLst>
          </p:cNvPr>
          <p:cNvSpPr>
            <a:spLocks noGrp="1"/>
          </p:cNvSpPr>
          <p:nvPr>
            <p:ph type="ftr" sz="quarter" idx="12"/>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9636BD1A-AF4B-4287-A902-BC02DA082019}"/>
              </a:ext>
            </a:extLst>
          </p:cNvPr>
          <p:cNvSpPr>
            <a:spLocks noGrp="1"/>
          </p:cNvSpPr>
          <p:nvPr>
            <p:ph type="sldNum" sz="quarter" idx="13"/>
          </p:nvPr>
        </p:nvSpPr>
        <p:spPr/>
        <p:txBody>
          <a:bodyPr/>
          <a:lstStyle>
            <a:lvl1pPr>
              <a:defRPr>
                <a:solidFill>
                  <a:schemeClr val="bg1"/>
                </a:solidFill>
              </a:defRPr>
            </a:lvl1pPr>
          </a:lstStyle>
          <a:p>
            <a:fld id="{A5163908-529D-4A49-892F-D37C4044DFD8}" type="slidenum">
              <a:rPr lang="en-IN" smtClean="0"/>
              <a:pPr/>
              <a:t>‹#›</a:t>
            </a:fld>
            <a:endParaRPr lang="en-IN"/>
          </a:p>
        </p:txBody>
      </p:sp>
      <p:sp>
        <p:nvSpPr>
          <p:cNvPr id="8" name="Title 7">
            <a:extLst>
              <a:ext uri="{FF2B5EF4-FFF2-40B4-BE49-F238E27FC236}">
                <a16:creationId xmlns:a16="http://schemas.microsoft.com/office/drawing/2014/main" id="{B5F9301F-221F-44B2-8F12-C2FBAAF44EB7}"/>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pic>
        <p:nvPicPr>
          <p:cNvPr id="9" name="Picture 8">
            <a:extLst>
              <a:ext uri="{FF2B5EF4-FFF2-40B4-BE49-F238E27FC236}">
                <a16:creationId xmlns:a16="http://schemas.microsoft.com/office/drawing/2014/main" id="{7E069159-ABDA-489C-A492-32B9EFA52CB1}"/>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
        <p:nvSpPr>
          <p:cNvPr id="11" name="Text Placeholder 9">
            <a:extLst>
              <a:ext uri="{FF2B5EF4-FFF2-40B4-BE49-F238E27FC236}">
                <a16:creationId xmlns:a16="http://schemas.microsoft.com/office/drawing/2014/main" id="{BDBA78F2-A9DE-4AB8-A4E1-761EACDB9FCC}"/>
              </a:ext>
            </a:extLst>
          </p:cNvPr>
          <p:cNvSpPr>
            <a:spLocks noGrp="1"/>
          </p:cNvSpPr>
          <p:nvPr>
            <p:ph type="body" sz="quarter" idx="14"/>
          </p:nvPr>
        </p:nvSpPr>
        <p:spPr>
          <a:xfrm>
            <a:off x="238991" y="1049482"/>
            <a:ext cx="8717973" cy="3714750"/>
          </a:xfrm>
        </p:spPr>
        <p:txBody>
          <a:bodyPr>
            <a:noAutofit/>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9225312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Purple Standard text">
    <p:bg>
      <p:bgPr>
        <a:solidFill>
          <a:schemeClr val="accent6"/>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B97E9A9-1E1C-4B5E-8AF4-C1C99BF6287F}"/>
              </a:ext>
            </a:extLst>
          </p:cNvPr>
          <p:cNvGraphicFramePr>
            <a:graphicFrameLocks noChangeAspect="1"/>
          </p:cNvGraphicFramePr>
          <p:nvPr userDrawn="1">
            <p:custDataLst>
              <p:tags r:id="rId1"/>
            </p:custDataLst>
            <p:extLst>
              <p:ext uri="{D42A27DB-BD31-4B8C-83A1-F6EECF244321}">
                <p14:modId xmlns:p14="http://schemas.microsoft.com/office/powerpoint/2010/main" val="301174693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AB97E9A9-1E1C-4B5E-8AF4-C1C99BF6287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E061105F-C847-40F9-BFC8-77D41F952978}"/>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Date Placeholder 4">
            <a:extLst>
              <a:ext uri="{FF2B5EF4-FFF2-40B4-BE49-F238E27FC236}">
                <a16:creationId xmlns:a16="http://schemas.microsoft.com/office/drawing/2014/main" id="{8684C236-880D-410B-8E54-B173207AFE17}"/>
              </a:ext>
            </a:extLst>
          </p:cNvPr>
          <p:cNvSpPr>
            <a:spLocks noGrp="1"/>
          </p:cNvSpPr>
          <p:nvPr>
            <p:ph type="dt" sz="half" idx="11"/>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1BE0DDD1-E8FF-476A-B624-711BB78C5337}"/>
              </a:ext>
            </a:extLst>
          </p:cNvPr>
          <p:cNvSpPr>
            <a:spLocks noGrp="1"/>
          </p:cNvSpPr>
          <p:nvPr>
            <p:ph type="ftr" sz="quarter" idx="12"/>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9636BD1A-AF4B-4287-A902-BC02DA082019}"/>
              </a:ext>
            </a:extLst>
          </p:cNvPr>
          <p:cNvSpPr>
            <a:spLocks noGrp="1"/>
          </p:cNvSpPr>
          <p:nvPr>
            <p:ph type="sldNum" sz="quarter" idx="13"/>
          </p:nvPr>
        </p:nvSpPr>
        <p:spPr/>
        <p:txBody>
          <a:bodyPr/>
          <a:lstStyle>
            <a:lvl1pPr>
              <a:defRPr>
                <a:solidFill>
                  <a:schemeClr val="bg1"/>
                </a:solidFill>
              </a:defRPr>
            </a:lvl1pPr>
          </a:lstStyle>
          <a:p>
            <a:fld id="{A5163908-529D-4A49-892F-D37C4044DFD8}" type="slidenum">
              <a:rPr lang="en-IN" smtClean="0"/>
              <a:pPr/>
              <a:t>‹#›</a:t>
            </a:fld>
            <a:endParaRPr lang="en-IN"/>
          </a:p>
        </p:txBody>
      </p:sp>
      <p:sp>
        <p:nvSpPr>
          <p:cNvPr id="8" name="Title 7">
            <a:extLst>
              <a:ext uri="{FF2B5EF4-FFF2-40B4-BE49-F238E27FC236}">
                <a16:creationId xmlns:a16="http://schemas.microsoft.com/office/drawing/2014/main" id="{B5F9301F-221F-44B2-8F12-C2FBAAF44EB7}"/>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pic>
        <p:nvPicPr>
          <p:cNvPr id="9" name="Picture 8">
            <a:extLst>
              <a:ext uri="{FF2B5EF4-FFF2-40B4-BE49-F238E27FC236}">
                <a16:creationId xmlns:a16="http://schemas.microsoft.com/office/drawing/2014/main" id="{7E069159-ABDA-489C-A492-32B9EFA52CB1}"/>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
        <p:nvSpPr>
          <p:cNvPr id="11" name="Text Placeholder 9">
            <a:extLst>
              <a:ext uri="{FF2B5EF4-FFF2-40B4-BE49-F238E27FC236}">
                <a16:creationId xmlns:a16="http://schemas.microsoft.com/office/drawing/2014/main" id="{BDBA78F2-A9DE-4AB8-A4E1-761EACDB9FCC}"/>
              </a:ext>
            </a:extLst>
          </p:cNvPr>
          <p:cNvSpPr>
            <a:spLocks noGrp="1"/>
          </p:cNvSpPr>
          <p:nvPr>
            <p:ph type="body" sz="quarter" idx="14"/>
          </p:nvPr>
        </p:nvSpPr>
        <p:spPr>
          <a:xfrm>
            <a:off x="238991" y="1049482"/>
            <a:ext cx="8717973" cy="3714750"/>
          </a:xfrm>
        </p:spPr>
        <p:txBody>
          <a:bodyPr>
            <a:noAutofit/>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1157792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961335A-8C71-4906-B035-4841327EAB24}"/>
              </a:ext>
            </a:extLst>
          </p:cNvPr>
          <p:cNvGraphicFramePr>
            <a:graphicFrameLocks noChangeAspect="1"/>
          </p:cNvGraphicFramePr>
          <p:nvPr userDrawn="1">
            <p:custDataLst>
              <p:tags r:id="rId1"/>
            </p:custDataLst>
            <p:extLst>
              <p:ext uri="{D42A27DB-BD31-4B8C-83A1-F6EECF244321}">
                <p14:modId xmlns:p14="http://schemas.microsoft.com/office/powerpoint/2010/main" val="1046675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F961335A-8C71-4906-B035-4841327EAB2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E7BB393-155A-4310-8B8C-54BB9A9AEEAC}"/>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2" name="Title 1">
            <a:extLst>
              <a:ext uri="{FF2B5EF4-FFF2-40B4-BE49-F238E27FC236}">
                <a16:creationId xmlns:a16="http://schemas.microsoft.com/office/drawing/2014/main" id="{BFF479DA-8DD6-4320-946F-6447CE9AABD1}"/>
              </a:ext>
            </a:extLst>
          </p:cNvPr>
          <p:cNvSpPr>
            <a:spLocks noGrp="1"/>
          </p:cNvSpPr>
          <p:nvPr>
            <p:ph type="title"/>
          </p:nvPr>
        </p:nvSpPr>
        <p:spPr/>
        <p:txBody>
          <a:bodyPr/>
          <a:lstStyle/>
          <a:p>
            <a:r>
              <a:rPr lang="en-US"/>
              <a:t>Click to edit Master title style</a:t>
            </a:r>
            <a:endParaRPr lang="en-IN"/>
          </a:p>
        </p:txBody>
      </p:sp>
      <p:sp>
        <p:nvSpPr>
          <p:cNvPr id="5" name="Date Placeholder 4">
            <a:extLst>
              <a:ext uri="{FF2B5EF4-FFF2-40B4-BE49-F238E27FC236}">
                <a16:creationId xmlns:a16="http://schemas.microsoft.com/office/drawing/2014/main" id="{F7C6C201-4266-412C-8AC9-E9BCA52E5053}"/>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8B847EA0-0639-4962-AADA-DCC10C6CED9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24ACDF8-C435-48D3-BF23-1B763DEDD9DB}"/>
              </a:ext>
            </a:extLst>
          </p:cNvPr>
          <p:cNvSpPr>
            <a:spLocks noGrp="1"/>
          </p:cNvSpPr>
          <p:nvPr>
            <p:ph type="sldNum" sz="quarter" idx="12"/>
          </p:nvPr>
        </p:nvSpPr>
        <p:spPr/>
        <p:txBody>
          <a:bodyPr/>
          <a:lstStyle/>
          <a:p>
            <a:fld id="{A5163908-529D-4A49-892F-D37C4044DFD8}" type="slidenum">
              <a:rPr lang="en-IN" smtClean="0"/>
              <a:pPr/>
              <a:t>‹#›</a:t>
            </a:fld>
            <a:endParaRPr lang="en-IN"/>
          </a:p>
        </p:txBody>
      </p:sp>
    </p:spTree>
    <p:extLst>
      <p:ext uri="{BB962C8B-B14F-4D97-AF65-F5344CB8AC3E}">
        <p14:creationId xmlns:p14="http://schemas.microsoft.com/office/powerpoint/2010/main" val="3613425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ue">
    <p:bg>
      <p:bgPr>
        <a:gradFill>
          <a:gsLst>
            <a:gs pos="18000">
              <a:srgbClr val="0089C4"/>
            </a:gs>
            <a:gs pos="100000">
              <a:srgbClr val="629FD5"/>
            </a:gs>
          </a:gsLst>
          <a:lin ang="21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305F3BA2-B27F-4D6D-85C6-0EB92E2D65FF}"/>
              </a:ext>
            </a:extLst>
          </p:cNvPr>
          <p:cNvGraphicFramePr>
            <a:graphicFrameLocks noChangeAspect="1"/>
          </p:cNvGraphicFramePr>
          <p:nvPr userDrawn="1">
            <p:custDataLst>
              <p:tags r:id="rId1"/>
            </p:custDataLst>
            <p:extLst>
              <p:ext uri="{D42A27DB-BD31-4B8C-83A1-F6EECF244321}">
                <p14:modId xmlns:p14="http://schemas.microsoft.com/office/powerpoint/2010/main" val="3965069459"/>
              </p:ex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5" name="Object 4" hidden="1">
                        <a:extLst>
                          <a:ext uri="{FF2B5EF4-FFF2-40B4-BE49-F238E27FC236}">
                            <a16:creationId xmlns:a16="http://schemas.microsoft.com/office/drawing/2014/main" id="{305F3BA2-B27F-4D6D-85C6-0EB92E2D65FF}"/>
                          </a:ext>
                        </a:extLst>
                      </p:cNvPr>
                      <p:cNvPicPr/>
                      <p:nvPr/>
                    </p:nvPicPr>
                    <p:blipFill>
                      <a:blip r:embed="rId4"/>
                      <a:stretch>
                        <a:fillRect/>
                      </a:stretch>
                    </p:blipFill>
                    <p:spPr>
                      <a:xfrm>
                        <a:off x="1591" y="1192"/>
                        <a:ext cx="1587" cy="1190"/>
                      </a:xfrm>
                      <a:prstGeom prst="rect">
                        <a:avLst/>
                      </a:prstGeom>
                    </p:spPr>
                  </p:pic>
                </p:oleObj>
              </mc:Fallback>
            </mc:AlternateContent>
          </a:graphicData>
        </a:graphic>
      </p:graphicFrame>
      <p:sp>
        <p:nvSpPr>
          <p:cNvPr id="19" name="Text Placeholder 3">
            <a:extLst>
              <a:ext uri="{FF2B5EF4-FFF2-40B4-BE49-F238E27FC236}">
                <a16:creationId xmlns:a16="http://schemas.microsoft.com/office/drawing/2014/main" id="{C3653E61-8455-43DD-85E1-3EFD32553394}"/>
              </a:ext>
            </a:extLst>
          </p:cNvPr>
          <p:cNvSpPr>
            <a:spLocks noGrp="1"/>
          </p:cNvSpPr>
          <p:nvPr userDrawn="1">
            <p:ph type="body" sz="quarter" idx="11" hasCustomPrompt="1"/>
          </p:nvPr>
        </p:nvSpPr>
        <p:spPr bwMode="white">
          <a:xfrm>
            <a:off x="837437" y="3565406"/>
            <a:ext cx="4324891" cy="189214"/>
          </a:xfrm>
          <a:prstGeom prst="rect">
            <a:avLst/>
          </a:prstGeom>
        </p:spPr>
        <p:txBody>
          <a:bodyPr lIns="0" tIns="0" rIns="0" bIns="0" anchor="ctr">
            <a:noAutofit/>
          </a:bodyPr>
          <a:lstStyle>
            <a:lvl1pPr marL="0" indent="0">
              <a:spcBef>
                <a:spcPts val="0"/>
              </a:spcBef>
              <a:buFontTx/>
              <a:buNone/>
              <a:defRPr sz="1100" b="1">
                <a:solidFill>
                  <a:schemeClr val="bg1"/>
                </a:solidFill>
              </a:defRPr>
            </a:lvl1pPr>
          </a:lstStyle>
          <a:p>
            <a:pPr lvl="0"/>
            <a:r>
              <a:rPr lang="en-US" noProof="0"/>
              <a:t>_Author</a:t>
            </a:r>
          </a:p>
        </p:txBody>
      </p:sp>
      <p:sp>
        <p:nvSpPr>
          <p:cNvPr id="20" name="Text Placeholder 3">
            <a:extLst>
              <a:ext uri="{FF2B5EF4-FFF2-40B4-BE49-F238E27FC236}">
                <a16:creationId xmlns:a16="http://schemas.microsoft.com/office/drawing/2014/main" id="{4D300ACA-1DDA-445B-9241-4ACC24CFD5AE}"/>
              </a:ext>
            </a:extLst>
          </p:cNvPr>
          <p:cNvSpPr>
            <a:spLocks noGrp="1"/>
          </p:cNvSpPr>
          <p:nvPr userDrawn="1">
            <p:ph type="body" sz="quarter" idx="12" hasCustomPrompt="1"/>
          </p:nvPr>
        </p:nvSpPr>
        <p:spPr bwMode="white">
          <a:xfrm>
            <a:off x="837437" y="3754620"/>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_Business</a:t>
            </a:r>
          </a:p>
        </p:txBody>
      </p:sp>
      <p:sp>
        <p:nvSpPr>
          <p:cNvPr id="21" name="Text Placeholder 3">
            <a:extLst>
              <a:ext uri="{FF2B5EF4-FFF2-40B4-BE49-F238E27FC236}">
                <a16:creationId xmlns:a16="http://schemas.microsoft.com/office/drawing/2014/main" id="{3DFCA62A-CA79-426E-B592-49ABCC31F8A8}"/>
              </a:ext>
            </a:extLst>
          </p:cNvPr>
          <p:cNvSpPr>
            <a:spLocks noGrp="1"/>
          </p:cNvSpPr>
          <p:nvPr userDrawn="1">
            <p:ph type="body" sz="quarter" idx="15" hasCustomPrompt="1"/>
          </p:nvPr>
        </p:nvSpPr>
        <p:spPr bwMode="white">
          <a:xfrm>
            <a:off x="837437" y="3943834"/>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_Date</a:t>
            </a:r>
          </a:p>
        </p:txBody>
      </p:sp>
      <p:sp>
        <p:nvSpPr>
          <p:cNvPr id="22" name="Text Placeholder 3">
            <a:extLst>
              <a:ext uri="{FF2B5EF4-FFF2-40B4-BE49-F238E27FC236}">
                <a16:creationId xmlns:a16="http://schemas.microsoft.com/office/drawing/2014/main" id="{B26F3FA1-170D-4773-936E-E5E7447A5872}"/>
              </a:ext>
            </a:extLst>
          </p:cNvPr>
          <p:cNvSpPr>
            <a:spLocks noGrp="1"/>
          </p:cNvSpPr>
          <p:nvPr userDrawn="1">
            <p:ph type="body" sz="quarter" idx="10" hasCustomPrompt="1"/>
          </p:nvPr>
        </p:nvSpPr>
        <p:spPr bwMode="white">
          <a:xfrm>
            <a:off x="837437" y="2038742"/>
            <a:ext cx="6169658" cy="1206990"/>
          </a:xfrm>
          <a:prstGeom prst="rect">
            <a:avLst/>
          </a:prstGeom>
        </p:spPr>
        <p:txBody>
          <a:bodyPr lIns="0" tIns="0" rIns="0" bIns="0">
            <a:noAutofit/>
          </a:bodyPr>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Presentation title 36pt</a:t>
            </a:r>
          </a:p>
        </p:txBody>
      </p:sp>
      <p:pic>
        <p:nvPicPr>
          <p:cNvPr id="11" name="Picture 10">
            <a:extLst>
              <a:ext uri="{FF2B5EF4-FFF2-40B4-BE49-F238E27FC236}">
                <a16:creationId xmlns:a16="http://schemas.microsoft.com/office/drawing/2014/main" id="{6A4EE19E-E41D-40A4-A09A-888FA8E2FB81}"/>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0" y="0"/>
            <a:ext cx="9146909" cy="5147994"/>
          </a:xfrm>
          <a:prstGeom prst="rect">
            <a:avLst/>
          </a:prstGeom>
        </p:spPr>
      </p:pic>
    </p:spTree>
    <p:extLst>
      <p:ext uri="{BB962C8B-B14F-4D97-AF65-F5344CB8AC3E}">
        <p14:creationId xmlns:p14="http://schemas.microsoft.com/office/powerpoint/2010/main" val="36924282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lue Title Only">
    <p:bg>
      <p:bgPr>
        <a:solidFill>
          <a:schemeClr val="accent1"/>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961335A-8C71-4906-B035-4841327EAB24}"/>
              </a:ext>
            </a:extLst>
          </p:cNvPr>
          <p:cNvGraphicFramePr>
            <a:graphicFrameLocks noChangeAspect="1"/>
          </p:cNvGraphicFramePr>
          <p:nvPr userDrawn="1">
            <p:custDataLst>
              <p:tags r:id="rId1"/>
            </p:custDataLst>
            <p:extLst>
              <p:ext uri="{D42A27DB-BD31-4B8C-83A1-F6EECF244321}">
                <p14:modId xmlns:p14="http://schemas.microsoft.com/office/powerpoint/2010/main" val="82894707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F961335A-8C71-4906-B035-4841327EAB2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E7BB393-155A-4310-8B8C-54BB9A9AEEAC}"/>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2" name="Title 1">
            <a:extLst>
              <a:ext uri="{FF2B5EF4-FFF2-40B4-BE49-F238E27FC236}">
                <a16:creationId xmlns:a16="http://schemas.microsoft.com/office/drawing/2014/main" id="{BFF479DA-8DD6-4320-946F-6447CE9AABD1}"/>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5" name="Date Placeholder 4">
            <a:extLst>
              <a:ext uri="{FF2B5EF4-FFF2-40B4-BE49-F238E27FC236}">
                <a16:creationId xmlns:a16="http://schemas.microsoft.com/office/drawing/2014/main" id="{F7C6C201-4266-412C-8AC9-E9BCA52E5053}"/>
              </a:ext>
            </a:extLst>
          </p:cNvPr>
          <p:cNvSpPr>
            <a:spLocks noGrp="1"/>
          </p:cNvSpPr>
          <p:nvPr>
            <p:ph type="dt" sz="half" idx="10"/>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8B847EA0-0639-4962-AADA-DCC10C6CED96}"/>
              </a:ext>
            </a:extLst>
          </p:cNvPr>
          <p:cNvSpPr>
            <a:spLocks noGrp="1"/>
          </p:cNvSpPr>
          <p:nvPr>
            <p:ph type="ftr" sz="quarter" idx="11"/>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D24ACDF8-C435-48D3-BF23-1B763DEDD9DB}"/>
              </a:ext>
            </a:extLst>
          </p:cNvPr>
          <p:cNvSpPr>
            <a:spLocks noGrp="1"/>
          </p:cNvSpPr>
          <p:nvPr>
            <p:ph type="sldNum" sz="quarter" idx="12"/>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8" name="Picture 7">
            <a:extLst>
              <a:ext uri="{FF2B5EF4-FFF2-40B4-BE49-F238E27FC236}">
                <a16:creationId xmlns:a16="http://schemas.microsoft.com/office/drawing/2014/main" id="{EB71E562-413B-4F0D-A2C0-64A59DCF28CC}"/>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27202675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1_Blue Title Only">
    <p:bg>
      <p:bgPr>
        <a:solidFill>
          <a:srgbClr val="CAE4EA"/>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961335A-8C71-4906-B035-4841327EAB24}"/>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F961335A-8C71-4906-B035-4841327EAB2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E7BB393-155A-4310-8B8C-54BB9A9AEEAC}"/>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2" name="Title 1">
            <a:extLst>
              <a:ext uri="{FF2B5EF4-FFF2-40B4-BE49-F238E27FC236}">
                <a16:creationId xmlns:a16="http://schemas.microsoft.com/office/drawing/2014/main" id="{BFF479DA-8DD6-4320-946F-6447CE9AABD1}"/>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5" name="Date Placeholder 4">
            <a:extLst>
              <a:ext uri="{FF2B5EF4-FFF2-40B4-BE49-F238E27FC236}">
                <a16:creationId xmlns:a16="http://schemas.microsoft.com/office/drawing/2014/main" id="{F7C6C201-4266-412C-8AC9-E9BCA52E5053}"/>
              </a:ext>
            </a:extLst>
          </p:cNvPr>
          <p:cNvSpPr>
            <a:spLocks noGrp="1"/>
          </p:cNvSpPr>
          <p:nvPr>
            <p:ph type="dt" sz="half" idx="10"/>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8B847EA0-0639-4962-AADA-DCC10C6CED96}"/>
              </a:ext>
            </a:extLst>
          </p:cNvPr>
          <p:cNvSpPr>
            <a:spLocks noGrp="1"/>
          </p:cNvSpPr>
          <p:nvPr>
            <p:ph type="ftr" sz="quarter" idx="11"/>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D24ACDF8-C435-48D3-BF23-1B763DEDD9DB}"/>
              </a:ext>
            </a:extLst>
          </p:cNvPr>
          <p:cNvSpPr>
            <a:spLocks noGrp="1"/>
          </p:cNvSpPr>
          <p:nvPr>
            <p:ph type="sldNum" sz="quarter" idx="12"/>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8" name="Picture 7">
            <a:extLst>
              <a:ext uri="{FF2B5EF4-FFF2-40B4-BE49-F238E27FC236}">
                <a16:creationId xmlns:a16="http://schemas.microsoft.com/office/drawing/2014/main" id="{EB71E562-413B-4F0D-A2C0-64A59DCF28CC}"/>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15880969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Aqua Title Only">
    <p:bg>
      <p:bgPr>
        <a:solidFill>
          <a:schemeClr val="accent2"/>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961335A-8C71-4906-B035-4841327EAB24}"/>
              </a:ext>
            </a:extLst>
          </p:cNvPr>
          <p:cNvGraphicFramePr>
            <a:graphicFrameLocks noChangeAspect="1"/>
          </p:cNvGraphicFramePr>
          <p:nvPr userDrawn="1">
            <p:custDataLst>
              <p:tags r:id="rId1"/>
            </p:custDataLst>
            <p:extLst>
              <p:ext uri="{D42A27DB-BD31-4B8C-83A1-F6EECF244321}">
                <p14:modId xmlns:p14="http://schemas.microsoft.com/office/powerpoint/2010/main" val="292984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F961335A-8C71-4906-B035-4841327EAB2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E7BB393-155A-4310-8B8C-54BB9A9AEEAC}"/>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2" name="Title 1">
            <a:extLst>
              <a:ext uri="{FF2B5EF4-FFF2-40B4-BE49-F238E27FC236}">
                <a16:creationId xmlns:a16="http://schemas.microsoft.com/office/drawing/2014/main" id="{BFF479DA-8DD6-4320-946F-6447CE9AABD1}"/>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5" name="Date Placeholder 4">
            <a:extLst>
              <a:ext uri="{FF2B5EF4-FFF2-40B4-BE49-F238E27FC236}">
                <a16:creationId xmlns:a16="http://schemas.microsoft.com/office/drawing/2014/main" id="{F7C6C201-4266-412C-8AC9-E9BCA52E5053}"/>
              </a:ext>
            </a:extLst>
          </p:cNvPr>
          <p:cNvSpPr>
            <a:spLocks noGrp="1"/>
          </p:cNvSpPr>
          <p:nvPr>
            <p:ph type="dt" sz="half" idx="10"/>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8B847EA0-0639-4962-AADA-DCC10C6CED96}"/>
              </a:ext>
            </a:extLst>
          </p:cNvPr>
          <p:cNvSpPr>
            <a:spLocks noGrp="1"/>
          </p:cNvSpPr>
          <p:nvPr>
            <p:ph type="ftr" sz="quarter" idx="11"/>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D24ACDF8-C435-48D3-BF23-1B763DEDD9DB}"/>
              </a:ext>
            </a:extLst>
          </p:cNvPr>
          <p:cNvSpPr>
            <a:spLocks noGrp="1"/>
          </p:cNvSpPr>
          <p:nvPr>
            <p:ph type="sldNum" sz="quarter" idx="12"/>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8" name="Picture 7">
            <a:extLst>
              <a:ext uri="{FF2B5EF4-FFF2-40B4-BE49-F238E27FC236}">
                <a16:creationId xmlns:a16="http://schemas.microsoft.com/office/drawing/2014/main" id="{EB71E562-413B-4F0D-A2C0-64A59DCF28CC}"/>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230266940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Green Title Only">
    <p:bg>
      <p:bgPr>
        <a:solidFill>
          <a:schemeClr val="accent3"/>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961335A-8C71-4906-B035-4841327EAB24}"/>
              </a:ext>
            </a:extLst>
          </p:cNvPr>
          <p:cNvGraphicFramePr>
            <a:graphicFrameLocks noChangeAspect="1"/>
          </p:cNvGraphicFramePr>
          <p:nvPr userDrawn="1">
            <p:custDataLst>
              <p:tags r:id="rId1"/>
            </p:custDataLst>
            <p:extLst>
              <p:ext uri="{D42A27DB-BD31-4B8C-83A1-F6EECF244321}">
                <p14:modId xmlns:p14="http://schemas.microsoft.com/office/powerpoint/2010/main" val="424101872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F961335A-8C71-4906-B035-4841327EAB2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E7BB393-155A-4310-8B8C-54BB9A9AEEAC}"/>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2" name="Title 1">
            <a:extLst>
              <a:ext uri="{FF2B5EF4-FFF2-40B4-BE49-F238E27FC236}">
                <a16:creationId xmlns:a16="http://schemas.microsoft.com/office/drawing/2014/main" id="{BFF479DA-8DD6-4320-946F-6447CE9AABD1}"/>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5" name="Date Placeholder 4">
            <a:extLst>
              <a:ext uri="{FF2B5EF4-FFF2-40B4-BE49-F238E27FC236}">
                <a16:creationId xmlns:a16="http://schemas.microsoft.com/office/drawing/2014/main" id="{F7C6C201-4266-412C-8AC9-E9BCA52E5053}"/>
              </a:ext>
            </a:extLst>
          </p:cNvPr>
          <p:cNvSpPr>
            <a:spLocks noGrp="1"/>
          </p:cNvSpPr>
          <p:nvPr>
            <p:ph type="dt" sz="half" idx="10"/>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8B847EA0-0639-4962-AADA-DCC10C6CED96}"/>
              </a:ext>
            </a:extLst>
          </p:cNvPr>
          <p:cNvSpPr>
            <a:spLocks noGrp="1"/>
          </p:cNvSpPr>
          <p:nvPr>
            <p:ph type="ftr" sz="quarter" idx="11"/>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D24ACDF8-C435-48D3-BF23-1B763DEDD9DB}"/>
              </a:ext>
            </a:extLst>
          </p:cNvPr>
          <p:cNvSpPr>
            <a:spLocks noGrp="1"/>
          </p:cNvSpPr>
          <p:nvPr>
            <p:ph type="sldNum" sz="quarter" idx="12"/>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8" name="Picture 7">
            <a:extLst>
              <a:ext uri="{FF2B5EF4-FFF2-40B4-BE49-F238E27FC236}">
                <a16:creationId xmlns:a16="http://schemas.microsoft.com/office/drawing/2014/main" id="{EB71E562-413B-4F0D-A2C0-64A59DCF28CC}"/>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13529322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Orange Title Only">
    <p:bg>
      <p:bgPr>
        <a:solidFill>
          <a:schemeClr val="accent4"/>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961335A-8C71-4906-B035-4841327EAB24}"/>
              </a:ext>
            </a:extLst>
          </p:cNvPr>
          <p:cNvGraphicFramePr>
            <a:graphicFrameLocks noChangeAspect="1"/>
          </p:cNvGraphicFramePr>
          <p:nvPr userDrawn="1">
            <p:custDataLst>
              <p:tags r:id="rId1"/>
            </p:custDataLst>
            <p:extLst>
              <p:ext uri="{D42A27DB-BD31-4B8C-83A1-F6EECF244321}">
                <p14:modId xmlns:p14="http://schemas.microsoft.com/office/powerpoint/2010/main" val="387357984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F961335A-8C71-4906-B035-4841327EAB2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E7BB393-155A-4310-8B8C-54BB9A9AEEAC}"/>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2" name="Title 1">
            <a:extLst>
              <a:ext uri="{FF2B5EF4-FFF2-40B4-BE49-F238E27FC236}">
                <a16:creationId xmlns:a16="http://schemas.microsoft.com/office/drawing/2014/main" id="{BFF479DA-8DD6-4320-946F-6447CE9AABD1}"/>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5" name="Date Placeholder 4">
            <a:extLst>
              <a:ext uri="{FF2B5EF4-FFF2-40B4-BE49-F238E27FC236}">
                <a16:creationId xmlns:a16="http://schemas.microsoft.com/office/drawing/2014/main" id="{F7C6C201-4266-412C-8AC9-E9BCA52E5053}"/>
              </a:ext>
            </a:extLst>
          </p:cNvPr>
          <p:cNvSpPr>
            <a:spLocks noGrp="1"/>
          </p:cNvSpPr>
          <p:nvPr>
            <p:ph type="dt" sz="half" idx="10"/>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8B847EA0-0639-4962-AADA-DCC10C6CED96}"/>
              </a:ext>
            </a:extLst>
          </p:cNvPr>
          <p:cNvSpPr>
            <a:spLocks noGrp="1"/>
          </p:cNvSpPr>
          <p:nvPr>
            <p:ph type="ftr" sz="quarter" idx="11"/>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D24ACDF8-C435-48D3-BF23-1B763DEDD9DB}"/>
              </a:ext>
            </a:extLst>
          </p:cNvPr>
          <p:cNvSpPr>
            <a:spLocks noGrp="1"/>
          </p:cNvSpPr>
          <p:nvPr>
            <p:ph type="sldNum" sz="quarter" idx="12"/>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8" name="Picture 7">
            <a:extLst>
              <a:ext uri="{FF2B5EF4-FFF2-40B4-BE49-F238E27FC236}">
                <a16:creationId xmlns:a16="http://schemas.microsoft.com/office/drawing/2014/main" id="{EB71E562-413B-4F0D-A2C0-64A59DCF28CC}"/>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163248458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Pink Title Only">
    <p:bg>
      <p:bgPr>
        <a:solidFill>
          <a:schemeClr val="accent5"/>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961335A-8C71-4906-B035-4841327EAB24}"/>
              </a:ext>
            </a:extLst>
          </p:cNvPr>
          <p:cNvGraphicFramePr>
            <a:graphicFrameLocks noChangeAspect="1"/>
          </p:cNvGraphicFramePr>
          <p:nvPr userDrawn="1">
            <p:custDataLst>
              <p:tags r:id="rId1"/>
            </p:custDataLst>
            <p:extLst>
              <p:ext uri="{D42A27DB-BD31-4B8C-83A1-F6EECF244321}">
                <p14:modId xmlns:p14="http://schemas.microsoft.com/office/powerpoint/2010/main" val="272674220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F961335A-8C71-4906-B035-4841327EAB2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E7BB393-155A-4310-8B8C-54BB9A9AEEAC}"/>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2" name="Title 1">
            <a:extLst>
              <a:ext uri="{FF2B5EF4-FFF2-40B4-BE49-F238E27FC236}">
                <a16:creationId xmlns:a16="http://schemas.microsoft.com/office/drawing/2014/main" id="{BFF479DA-8DD6-4320-946F-6447CE9AABD1}"/>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5" name="Date Placeholder 4">
            <a:extLst>
              <a:ext uri="{FF2B5EF4-FFF2-40B4-BE49-F238E27FC236}">
                <a16:creationId xmlns:a16="http://schemas.microsoft.com/office/drawing/2014/main" id="{F7C6C201-4266-412C-8AC9-E9BCA52E5053}"/>
              </a:ext>
            </a:extLst>
          </p:cNvPr>
          <p:cNvSpPr>
            <a:spLocks noGrp="1"/>
          </p:cNvSpPr>
          <p:nvPr>
            <p:ph type="dt" sz="half" idx="10"/>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8B847EA0-0639-4962-AADA-DCC10C6CED96}"/>
              </a:ext>
            </a:extLst>
          </p:cNvPr>
          <p:cNvSpPr>
            <a:spLocks noGrp="1"/>
          </p:cNvSpPr>
          <p:nvPr>
            <p:ph type="ftr" sz="quarter" idx="11"/>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D24ACDF8-C435-48D3-BF23-1B763DEDD9DB}"/>
              </a:ext>
            </a:extLst>
          </p:cNvPr>
          <p:cNvSpPr>
            <a:spLocks noGrp="1"/>
          </p:cNvSpPr>
          <p:nvPr>
            <p:ph type="sldNum" sz="quarter" idx="12"/>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8" name="Picture 7">
            <a:extLst>
              <a:ext uri="{FF2B5EF4-FFF2-40B4-BE49-F238E27FC236}">
                <a16:creationId xmlns:a16="http://schemas.microsoft.com/office/drawing/2014/main" id="{EB71E562-413B-4F0D-A2C0-64A59DCF28CC}"/>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33708952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Purple Title Only">
    <p:bg>
      <p:bgPr>
        <a:solidFill>
          <a:schemeClr val="accent6"/>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961335A-8C71-4906-B035-4841327EAB24}"/>
              </a:ext>
            </a:extLst>
          </p:cNvPr>
          <p:cNvGraphicFramePr>
            <a:graphicFrameLocks noChangeAspect="1"/>
          </p:cNvGraphicFramePr>
          <p:nvPr userDrawn="1">
            <p:custDataLst>
              <p:tags r:id="rId1"/>
            </p:custDataLst>
            <p:extLst>
              <p:ext uri="{D42A27DB-BD31-4B8C-83A1-F6EECF244321}">
                <p14:modId xmlns:p14="http://schemas.microsoft.com/office/powerpoint/2010/main" val="183476160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F961335A-8C71-4906-B035-4841327EAB2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E7BB393-155A-4310-8B8C-54BB9A9AEEAC}"/>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2" name="Title 1">
            <a:extLst>
              <a:ext uri="{FF2B5EF4-FFF2-40B4-BE49-F238E27FC236}">
                <a16:creationId xmlns:a16="http://schemas.microsoft.com/office/drawing/2014/main" id="{BFF479DA-8DD6-4320-946F-6447CE9AABD1}"/>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5" name="Date Placeholder 4">
            <a:extLst>
              <a:ext uri="{FF2B5EF4-FFF2-40B4-BE49-F238E27FC236}">
                <a16:creationId xmlns:a16="http://schemas.microsoft.com/office/drawing/2014/main" id="{F7C6C201-4266-412C-8AC9-E9BCA52E5053}"/>
              </a:ext>
            </a:extLst>
          </p:cNvPr>
          <p:cNvSpPr>
            <a:spLocks noGrp="1"/>
          </p:cNvSpPr>
          <p:nvPr>
            <p:ph type="dt" sz="half" idx="10"/>
          </p:nvPr>
        </p:nvSpPr>
        <p:spPr/>
        <p:txBody>
          <a:bodyPr/>
          <a:lstStyle>
            <a:lvl1pPr>
              <a:defRPr>
                <a:solidFill>
                  <a:schemeClr val="bg1"/>
                </a:solidFill>
              </a:defRPr>
            </a:lvl1pPr>
          </a:lstStyle>
          <a:p>
            <a:endParaRPr lang="en-IN"/>
          </a:p>
        </p:txBody>
      </p:sp>
      <p:sp>
        <p:nvSpPr>
          <p:cNvPr id="6" name="Footer Placeholder 5">
            <a:extLst>
              <a:ext uri="{FF2B5EF4-FFF2-40B4-BE49-F238E27FC236}">
                <a16:creationId xmlns:a16="http://schemas.microsoft.com/office/drawing/2014/main" id="{8B847EA0-0639-4962-AADA-DCC10C6CED96}"/>
              </a:ext>
            </a:extLst>
          </p:cNvPr>
          <p:cNvSpPr>
            <a:spLocks noGrp="1"/>
          </p:cNvSpPr>
          <p:nvPr>
            <p:ph type="ftr" sz="quarter" idx="11"/>
          </p:nvPr>
        </p:nvSpPr>
        <p:spPr/>
        <p:txBody>
          <a:bodyPr/>
          <a:lstStyle>
            <a:lvl1pPr>
              <a:defRPr>
                <a:solidFill>
                  <a:schemeClr val="bg1"/>
                </a:solidFill>
              </a:defRPr>
            </a:lvl1pPr>
          </a:lstStyle>
          <a:p>
            <a:endParaRPr lang="en-IN"/>
          </a:p>
        </p:txBody>
      </p:sp>
      <p:sp>
        <p:nvSpPr>
          <p:cNvPr id="7" name="Slide Number Placeholder 6">
            <a:extLst>
              <a:ext uri="{FF2B5EF4-FFF2-40B4-BE49-F238E27FC236}">
                <a16:creationId xmlns:a16="http://schemas.microsoft.com/office/drawing/2014/main" id="{D24ACDF8-C435-48D3-BF23-1B763DEDD9DB}"/>
              </a:ext>
            </a:extLst>
          </p:cNvPr>
          <p:cNvSpPr>
            <a:spLocks noGrp="1"/>
          </p:cNvSpPr>
          <p:nvPr>
            <p:ph type="sldNum" sz="quarter" idx="12"/>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8" name="Picture 7">
            <a:extLst>
              <a:ext uri="{FF2B5EF4-FFF2-40B4-BE49-F238E27FC236}">
                <a16:creationId xmlns:a16="http://schemas.microsoft.com/office/drawing/2014/main" id="{EB71E562-413B-4F0D-A2C0-64A59DCF28CC}"/>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26332973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5A04ADFE-9A66-4402-ADB9-F737C99AC817}"/>
              </a:ext>
            </a:extLst>
          </p:cNvPr>
          <p:cNvGraphicFramePr>
            <a:graphicFrameLocks noChangeAspect="1"/>
          </p:cNvGraphicFramePr>
          <p:nvPr userDrawn="1">
            <p:custDataLst>
              <p:tags r:id="rId1"/>
            </p:custDataLst>
            <p:extLst>
              <p:ext uri="{D42A27DB-BD31-4B8C-83A1-F6EECF244321}">
                <p14:modId xmlns:p14="http://schemas.microsoft.com/office/powerpoint/2010/main" val="341975778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3" name="Object 2" hidden="1">
                        <a:extLst>
                          <a:ext uri="{FF2B5EF4-FFF2-40B4-BE49-F238E27FC236}">
                            <a16:creationId xmlns:a16="http://schemas.microsoft.com/office/drawing/2014/main" id="{5A04ADFE-9A66-4402-ADB9-F737C99AC81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FBC9F324-D96D-43C9-9F1D-74F1A749ED0A}"/>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Title 4">
            <a:extLst>
              <a:ext uri="{FF2B5EF4-FFF2-40B4-BE49-F238E27FC236}">
                <a16:creationId xmlns:a16="http://schemas.microsoft.com/office/drawing/2014/main" id="{AD6FF390-C074-41B4-BFDD-16F0AF26BAA5}"/>
              </a:ext>
            </a:extLst>
          </p:cNvPr>
          <p:cNvSpPr>
            <a:spLocks noGrp="1"/>
          </p:cNvSpPr>
          <p:nvPr>
            <p:ph type="title"/>
          </p:nvPr>
        </p:nvSpPr>
        <p:spPr/>
        <p:txBody>
          <a:bodyPr/>
          <a:lstStyle/>
          <a:p>
            <a:r>
              <a:rPr lang="en-US"/>
              <a:t>Click to edit Master title style</a:t>
            </a:r>
            <a:endParaRPr lang="en-IN"/>
          </a:p>
        </p:txBody>
      </p:sp>
      <p:sp>
        <p:nvSpPr>
          <p:cNvPr id="6" name="Date Placeholder 5">
            <a:extLst>
              <a:ext uri="{FF2B5EF4-FFF2-40B4-BE49-F238E27FC236}">
                <a16:creationId xmlns:a16="http://schemas.microsoft.com/office/drawing/2014/main" id="{8262478C-A2B9-4776-BE79-6136821C6D1B}"/>
              </a:ext>
            </a:extLst>
          </p:cNvPr>
          <p:cNvSpPr>
            <a:spLocks noGrp="1"/>
          </p:cNvSpPr>
          <p:nvPr>
            <p:ph type="dt" sz="half" idx="14"/>
          </p:nvPr>
        </p:nvSpPr>
        <p:spPr/>
        <p:txBody>
          <a:bodyPr/>
          <a:lstStyle/>
          <a:p>
            <a:endParaRPr lang="en-IN"/>
          </a:p>
        </p:txBody>
      </p:sp>
      <p:sp>
        <p:nvSpPr>
          <p:cNvPr id="7" name="Footer Placeholder 6">
            <a:extLst>
              <a:ext uri="{FF2B5EF4-FFF2-40B4-BE49-F238E27FC236}">
                <a16:creationId xmlns:a16="http://schemas.microsoft.com/office/drawing/2014/main" id="{B446DDBD-3CF8-4852-AFCD-6916157B8301}"/>
              </a:ext>
            </a:extLst>
          </p:cNvPr>
          <p:cNvSpPr>
            <a:spLocks noGrp="1"/>
          </p:cNvSpPr>
          <p:nvPr>
            <p:ph type="ftr" sz="quarter" idx="15"/>
          </p:nvPr>
        </p:nvSpPr>
        <p:spPr/>
        <p:txBody>
          <a:bodyPr/>
          <a:lstStyle/>
          <a:p>
            <a:endParaRPr lang="en-IN"/>
          </a:p>
        </p:txBody>
      </p:sp>
      <p:sp>
        <p:nvSpPr>
          <p:cNvPr id="8" name="Slide Number Placeholder 7">
            <a:extLst>
              <a:ext uri="{FF2B5EF4-FFF2-40B4-BE49-F238E27FC236}">
                <a16:creationId xmlns:a16="http://schemas.microsoft.com/office/drawing/2014/main" id="{99191BF6-7645-4AA5-BBDA-A5098F6872EC}"/>
              </a:ext>
            </a:extLst>
          </p:cNvPr>
          <p:cNvSpPr>
            <a:spLocks noGrp="1"/>
          </p:cNvSpPr>
          <p:nvPr>
            <p:ph type="sldNum" sz="quarter" idx="16"/>
          </p:nvPr>
        </p:nvSpPr>
        <p:spPr/>
        <p:txBody>
          <a:bodyPr/>
          <a:lstStyle/>
          <a:p>
            <a:fld id="{A5163908-529D-4A49-892F-D37C4044DFD8}" type="slidenum">
              <a:rPr lang="en-IN" smtClean="0"/>
              <a:pPr/>
              <a:t>‹#›</a:t>
            </a:fld>
            <a:endParaRPr lang="en-IN"/>
          </a:p>
        </p:txBody>
      </p:sp>
      <p:sp>
        <p:nvSpPr>
          <p:cNvPr id="9" name="Text Placeholder 8">
            <a:extLst>
              <a:ext uri="{FF2B5EF4-FFF2-40B4-BE49-F238E27FC236}">
                <a16:creationId xmlns:a16="http://schemas.microsoft.com/office/drawing/2014/main" id="{C35C9F09-7021-4051-A9D1-030CD6FC330E}"/>
              </a:ext>
            </a:extLst>
          </p:cNvPr>
          <p:cNvSpPr>
            <a:spLocks noGrp="1"/>
          </p:cNvSpPr>
          <p:nvPr>
            <p:ph type="body" sz="quarter" idx="17"/>
          </p:nvPr>
        </p:nvSpPr>
        <p:spPr>
          <a:xfrm>
            <a:off x="238991" y="1217613"/>
            <a:ext cx="4140000" cy="3460750"/>
          </a:xfrm>
        </p:spPr>
        <p:txBody>
          <a:bodyPr/>
          <a:lstStyle/>
          <a:p>
            <a:pPr lvl="0"/>
            <a:r>
              <a:rPr lang="en-US"/>
              <a:t>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4809A377-7525-43E7-B08A-D3AD27D17047}"/>
              </a:ext>
            </a:extLst>
          </p:cNvPr>
          <p:cNvSpPr>
            <a:spLocks noGrp="1"/>
          </p:cNvSpPr>
          <p:nvPr>
            <p:ph type="body" sz="quarter" idx="18"/>
          </p:nvPr>
        </p:nvSpPr>
        <p:spPr>
          <a:xfrm>
            <a:off x="4660323" y="1217613"/>
            <a:ext cx="4140000" cy="3460750"/>
          </a:xfrm>
        </p:spPr>
        <p:txBody>
          <a:body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86277855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Blue Two Content">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5A04ADFE-9A66-4402-ADB9-F737C99AC817}"/>
              </a:ext>
            </a:extLst>
          </p:cNvPr>
          <p:cNvGraphicFramePr>
            <a:graphicFrameLocks noChangeAspect="1"/>
          </p:cNvGraphicFramePr>
          <p:nvPr userDrawn="1">
            <p:custDataLst>
              <p:tags r:id="rId1"/>
            </p:custDataLst>
            <p:extLst>
              <p:ext uri="{D42A27DB-BD31-4B8C-83A1-F6EECF244321}">
                <p14:modId xmlns:p14="http://schemas.microsoft.com/office/powerpoint/2010/main" val="209789960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3" name="Object 2" hidden="1">
                        <a:extLst>
                          <a:ext uri="{FF2B5EF4-FFF2-40B4-BE49-F238E27FC236}">
                            <a16:creationId xmlns:a16="http://schemas.microsoft.com/office/drawing/2014/main" id="{5A04ADFE-9A66-4402-ADB9-F737C99AC81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FBC9F324-D96D-43C9-9F1D-74F1A749ED0A}"/>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Title 4">
            <a:extLst>
              <a:ext uri="{FF2B5EF4-FFF2-40B4-BE49-F238E27FC236}">
                <a16:creationId xmlns:a16="http://schemas.microsoft.com/office/drawing/2014/main" id="{AD6FF390-C074-41B4-BFDD-16F0AF26BAA5}"/>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6" name="Date Placeholder 5">
            <a:extLst>
              <a:ext uri="{FF2B5EF4-FFF2-40B4-BE49-F238E27FC236}">
                <a16:creationId xmlns:a16="http://schemas.microsoft.com/office/drawing/2014/main" id="{8262478C-A2B9-4776-BE79-6136821C6D1B}"/>
              </a:ext>
            </a:extLst>
          </p:cNvPr>
          <p:cNvSpPr>
            <a:spLocks noGrp="1"/>
          </p:cNvSpPr>
          <p:nvPr>
            <p:ph type="dt" sz="half" idx="14"/>
          </p:nvPr>
        </p:nvSpPr>
        <p:spPr/>
        <p:txBody>
          <a:bodyPr/>
          <a:lstStyle>
            <a:lvl1pPr>
              <a:defRPr>
                <a:solidFill>
                  <a:schemeClr val="bg1"/>
                </a:solidFill>
              </a:defRPr>
            </a:lvl1pPr>
          </a:lstStyle>
          <a:p>
            <a:endParaRPr lang="en-IN"/>
          </a:p>
        </p:txBody>
      </p:sp>
      <p:sp>
        <p:nvSpPr>
          <p:cNvPr id="7" name="Footer Placeholder 6">
            <a:extLst>
              <a:ext uri="{FF2B5EF4-FFF2-40B4-BE49-F238E27FC236}">
                <a16:creationId xmlns:a16="http://schemas.microsoft.com/office/drawing/2014/main" id="{B446DDBD-3CF8-4852-AFCD-6916157B8301}"/>
              </a:ext>
            </a:extLst>
          </p:cNvPr>
          <p:cNvSpPr>
            <a:spLocks noGrp="1"/>
          </p:cNvSpPr>
          <p:nvPr>
            <p:ph type="ftr" sz="quarter" idx="15"/>
          </p:nvPr>
        </p:nvSpPr>
        <p:spPr/>
        <p:txBody>
          <a:bodyPr/>
          <a:lstStyle>
            <a:lvl1pPr>
              <a:defRPr>
                <a:solidFill>
                  <a:schemeClr val="bg1"/>
                </a:solidFill>
              </a:defRPr>
            </a:lvl1pPr>
          </a:lstStyle>
          <a:p>
            <a:endParaRPr lang="en-IN"/>
          </a:p>
        </p:txBody>
      </p:sp>
      <p:sp>
        <p:nvSpPr>
          <p:cNvPr id="8" name="Slide Number Placeholder 7">
            <a:extLst>
              <a:ext uri="{FF2B5EF4-FFF2-40B4-BE49-F238E27FC236}">
                <a16:creationId xmlns:a16="http://schemas.microsoft.com/office/drawing/2014/main" id="{99191BF6-7645-4AA5-BBDA-A5098F6872EC}"/>
              </a:ext>
            </a:extLst>
          </p:cNvPr>
          <p:cNvSpPr>
            <a:spLocks noGrp="1"/>
          </p:cNvSpPr>
          <p:nvPr>
            <p:ph type="sldNum" sz="quarter" idx="16"/>
          </p:nvPr>
        </p:nvSpPr>
        <p:spPr/>
        <p:txBody>
          <a:bodyPr/>
          <a:lstStyle>
            <a:lvl1pPr>
              <a:defRPr>
                <a:solidFill>
                  <a:schemeClr val="bg1"/>
                </a:solidFill>
              </a:defRPr>
            </a:lvl1pPr>
          </a:lstStyle>
          <a:p>
            <a:fld id="{A5163908-529D-4A49-892F-D37C4044DFD8}" type="slidenum">
              <a:rPr lang="en-IN" smtClean="0"/>
              <a:pPr/>
              <a:t>‹#›</a:t>
            </a:fld>
            <a:endParaRPr lang="en-IN"/>
          </a:p>
        </p:txBody>
      </p:sp>
      <p:sp>
        <p:nvSpPr>
          <p:cNvPr id="9" name="Text Placeholder 8">
            <a:extLst>
              <a:ext uri="{FF2B5EF4-FFF2-40B4-BE49-F238E27FC236}">
                <a16:creationId xmlns:a16="http://schemas.microsoft.com/office/drawing/2014/main" id="{C35C9F09-7021-4051-A9D1-030CD6FC330E}"/>
              </a:ext>
            </a:extLst>
          </p:cNvPr>
          <p:cNvSpPr>
            <a:spLocks noGrp="1"/>
          </p:cNvSpPr>
          <p:nvPr>
            <p:ph type="body" sz="quarter" idx="17"/>
          </p:nvPr>
        </p:nvSpPr>
        <p:spPr>
          <a:xfrm>
            <a:off x="238991"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4809A377-7525-43E7-B08A-D3AD27D17047}"/>
              </a:ext>
            </a:extLst>
          </p:cNvPr>
          <p:cNvSpPr>
            <a:spLocks noGrp="1"/>
          </p:cNvSpPr>
          <p:nvPr>
            <p:ph type="body" sz="quarter" idx="18"/>
          </p:nvPr>
        </p:nvSpPr>
        <p:spPr>
          <a:xfrm>
            <a:off x="4618759"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pic>
        <p:nvPicPr>
          <p:cNvPr id="10" name="Picture 9">
            <a:extLst>
              <a:ext uri="{FF2B5EF4-FFF2-40B4-BE49-F238E27FC236}">
                <a16:creationId xmlns:a16="http://schemas.microsoft.com/office/drawing/2014/main" id="{EE4AB85C-6D68-43DC-9254-2702C4AC327B}"/>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24761091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1_Blue Two Content">
    <p:bg>
      <p:bgPr>
        <a:solidFill>
          <a:srgbClr val="CAE4EA"/>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5A04ADFE-9A66-4402-ADB9-F737C99AC817}"/>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3" name="Object 2" hidden="1">
                        <a:extLst>
                          <a:ext uri="{FF2B5EF4-FFF2-40B4-BE49-F238E27FC236}">
                            <a16:creationId xmlns:a16="http://schemas.microsoft.com/office/drawing/2014/main" id="{5A04ADFE-9A66-4402-ADB9-F737C99AC81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FBC9F324-D96D-43C9-9F1D-74F1A749ED0A}"/>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Title 4">
            <a:extLst>
              <a:ext uri="{FF2B5EF4-FFF2-40B4-BE49-F238E27FC236}">
                <a16:creationId xmlns:a16="http://schemas.microsoft.com/office/drawing/2014/main" id="{AD6FF390-C074-41B4-BFDD-16F0AF26BAA5}"/>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6" name="Date Placeholder 5">
            <a:extLst>
              <a:ext uri="{FF2B5EF4-FFF2-40B4-BE49-F238E27FC236}">
                <a16:creationId xmlns:a16="http://schemas.microsoft.com/office/drawing/2014/main" id="{8262478C-A2B9-4776-BE79-6136821C6D1B}"/>
              </a:ext>
            </a:extLst>
          </p:cNvPr>
          <p:cNvSpPr>
            <a:spLocks noGrp="1"/>
          </p:cNvSpPr>
          <p:nvPr>
            <p:ph type="dt" sz="half" idx="14"/>
          </p:nvPr>
        </p:nvSpPr>
        <p:spPr/>
        <p:txBody>
          <a:bodyPr/>
          <a:lstStyle>
            <a:lvl1pPr>
              <a:defRPr>
                <a:solidFill>
                  <a:schemeClr val="bg1"/>
                </a:solidFill>
              </a:defRPr>
            </a:lvl1pPr>
          </a:lstStyle>
          <a:p>
            <a:endParaRPr lang="en-IN"/>
          </a:p>
        </p:txBody>
      </p:sp>
      <p:sp>
        <p:nvSpPr>
          <p:cNvPr id="7" name="Footer Placeholder 6">
            <a:extLst>
              <a:ext uri="{FF2B5EF4-FFF2-40B4-BE49-F238E27FC236}">
                <a16:creationId xmlns:a16="http://schemas.microsoft.com/office/drawing/2014/main" id="{B446DDBD-3CF8-4852-AFCD-6916157B8301}"/>
              </a:ext>
            </a:extLst>
          </p:cNvPr>
          <p:cNvSpPr>
            <a:spLocks noGrp="1"/>
          </p:cNvSpPr>
          <p:nvPr>
            <p:ph type="ftr" sz="quarter" idx="15"/>
          </p:nvPr>
        </p:nvSpPr>
        <p:spPr/>
        <p:txBody>
          <a:bodyPr/>
          <a:lstStyle>
            <a:lvl1pPr>
              <a:defRPr>
                <a:solidFill>
                  <a:schemeClr val="bg1"/>
                </a:solidFill>
              </a:defRPr>
            </a:lvl1pPr>
          </a:lstStyle>
          <a:p>
            <a:endParaRPr lang="en-IN"/>
          </a:p>
        </p:txBody>
      </p:sp>
      <p:sp>
        <p:nvSpPr>
          <p:cNvPr id="8" name="Slide Number Placeholder 7">
            <a:extLst>
              <a:ext uri="{FF2B5EF4-FFF2-40B4-BE49-F238E27FC236}">
                <a16:creationId xmlns:a16="http://schemas.microsoft.com/office/drawing/2014/main" id="{99191BF6-7645-4AA5-BBDA-A5098F6872EC}"/>
              </a:ext>
            </a:extLst>
          </p:cNvPr>
          <p:cNvSpPr>
            <a:spLocks noGrp="1"/>
          </p:cNvSpPr>
          <p:nvPr>
            <p:ph type="sldNum" sz="quarter" idx="16"/>
          </p:nvPr>
        </p:nvSpPr>
        <p:spPr/>
        <p:txBody>
          <a:bodyPr/>
          <a:lstStyle>
            <a:lvl1pPr>
              <a:defRPr>
                <a:solidFill>
                  <a:schemeClr val="bg1"/>
                </a:solidFill>
              </a:defRPr>
            </a:lvl1pPr>
          </a:lstStyle>
          <a:p>
            <a:fld id="{A5163908-529D-4A49-892F-D37C4044DFD8}" type="slidenum">
              <a:rPr lang="en-IN" smtClean="0"/>
              <a:pPr/>
              <a:t>‹#›</a:t>
            </a:fld>
            <a:endParaRPr lang="en-IN"/>
          </a:p>
        </p:txBody>
      </p:sp>
      <p:sp>
        <p:nvSpPr>
          <p:cNvPr id="9" name="Text Placeholder 8">
            <a:extLst>
              <a:ext uri="{FF2B5EF4-FFF2-40B4-BE49-F238E27FC236}">
                <a16:creationId xmlns:a16="http://schemas.microsoft.com/office/drawing/2014/main" id="{C35C9F09-7021-4051-A9D1-030CD6FC330E}"/>
              </a:ext>
            </a:extLst>
          </p:cNvPr>
          <p:cNvSpPr>
            <a:spLocks noGrp="1"/>
          </p:cNvSpPr>
          <p:nvPr>
            <p:ph type="body" sz="quarter" idx="17"/>
          </p:nvPr>
        </p:nvSpPr>
        <p:spPr>
          <a:xfrm>
            <a:off x="238991"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
        <p:nvSpPr>
          <p:cNvPr id="12" name="Text Placeholder 11">
            <a:extLst>
              <a:ext uri="{FF2B5EF4-FFF2-40B4-BE49-F238E27FC236}">
                <a16:creationId xmlns:a16="http://schemas.microsoft.com/office/drawing/2014/main" id="{4809A377-7525-43E7-B08A-D3AD27D17047}"/>
              </a:ext>
            </a:extLst>
          </p:cNvPr>
          <p:cNvSpPr>
            <a:spLocks noGrp="1"/>
          </p:cNvSpPr>
          <p:nvPr>
            <p:ph type="body" sz="quarter" idx="18"/>
          </p:nvPr>
        </p:nvSpPr>
        <p:spPr>
          <a:xfrm>
            <a:off x="4618759"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pic>
        <p:nvPicPr>
          <p:cNvPr id="10" name="Picture 9">
            <a:extLst>
              <a:ext uri="{FF2B5EF4-FFF2-40B4-BE49-F238E27FC236}">
                <a16:creationId xmlns:a16="http://schemas.microsoft.com/office/drawing/2014/main" id="{EE4AB85C-6D68-43DC-9254-2702C4AC327B}"/>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809815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dark aqua">
    <p:bg>
      <p:bgPr>
        <a:gradFill>
          <a:gsLst>
            <a:gs pos="0">
              <a:srgbClr val="156570"/>
            </a:gs>
            <a:gs pos="100000">
              <a:srgbClr val="1E9D8B"/>
            </a:gs>
          </a:gsLst>
          <a:lin ang="21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305F3BA2-B27F-4D6D-85C6-0EB92E2D65FF}"/>
              </a:ext>
            </a:extLst>
          </p:cNvPr>
          <p:cNvGraphicFramePr>
            <a:graphicFrameLocks noChangeAspect="1"/>
          </p:cNvGraphicFramePr>
          <p:nvPr userDrawn="1">
            <p:custDataLst>
              <p:tags r:id="rId1"/>
            </p:custDataLst>
            <p:extLst>
              <p:ext uri="{D42A27DB-BD31-4B8C-83A1-F6EECF244321}">
                <p14:modId xmlns:p14="http://schemas.microsoft.com/office/powerpoint/2010/main" val="3240807366"/>
              </p:ex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5" name="Object 4" hidden="1">
                        <a:extLst>
                          <a:ext uri="{FF2B5EF4-FFF2-40B4-BE49-F238E27FC236}">
                            <a16:creationId xmlns:a16="http://schemas.microsoft.com/office/drawing/2014/main" id="{305F3BA2-B27F-4D6D-85C6-0EB92E2D65FF}"/>
                          </a:ext>
                        </a:extLst>
                      </p:cNvPr>
                      <p:cNvPicPr/>
                      <p:nvPr/>
                    </p:nvPicPr>
                    <p:blipFill>
                      <a:blip r:embed="rId4"/>
                      <a:stretch>
                        <a:fillRect/>
                      </a:stretch>
                    </p:blipFill>
                    <p:spPr>
                      <a:xfrm>
                        <a:off x="1591" y="1192"/>
                        <a:ext cx="1587" cy="1190"/>
                      </a:xfrm>
                      <a:prstGeom prst="rect">
                        <a:avLst/>
                      </a:prstGeom>
                    </p:spPr>
                  </p:pic>
                </p:oleObj>
              </mc:Fallback>
            </mc:AlternateContent>
          </a:graphicData>
        </a:graphic>
      </p:graphicFrame>
      <p:sp>
        <p:nvSpPr>
          <p:cNvPr id="19" name="Text Placeholder 3">
            <a:extLst>
              <a:ext uri="{FF2B5EF4-FFF2-40B4-BE49-F238E27FC236}">
                <a16:creationId xmlns:a16="http://schemas.microsoft.com/office/drawing/2014/main" id="{C3653E61-8455-43DD-85E1-3EFD32553394}"/>
              </a:ext>
            </a:extLst>
          </p:cNvPr>
          <p:cNvSpPr>
            <a:spLocks noGrp="1"/>
          </p:cNvSpPr>
          <p:nvPr userDrawn="1">
            <p:ph type="body" sz="quarter" idx="11" hasCustomPrompt="1"/>
          </p:nvPr>
        </p:nvSpPr>
        <p:spPr bwMode="white">
          <a:xfrm>
            <a:off x="837437" y="3565406"/>
            <a:ext cx="4324891" cy="189214"/>
          </a:xfrm>
          <a:prstGeom prst="rect">
            <a:avLst/>
          </a:prstGeom>
        </p:spPr>
        <p:txBody>
          <a:bodyPr lIns="0" tIns="0" rIns="0" bIns="0" anchor="ctr">
            <a:noAutofit/>
          </a:bodyPr>
          <a:lstStyle>
            <a:lvl1pPr marL="0" indent="0">
              <a:spcBef>
                <a:spcPts val="0"/>
              </a:spcBef>
              <a:buFontTx/>
              <a:buNone/>
              <a:defRPr sz="1100" b="1">
                <a:solidFill>
                  <a:schemeClr val="bg1"/>
                </a:solidFill>
              </a:defRPr>
            </a:lvl1pPr>
          </a:lstStyle>
          <a:p>
            <a:pPr lvl="0"/>
            <a:r>
              <a:rPr lang="en-US" noProof="0"/>
              <a:t>_Author</a:t>
            </a:r>
          </a:p>
        </p:txBody>
      </p:sp>
      <p:sp>
        <p:nvSpPr>
          <p:cNvPr id="20" name="Text Placeholder 3">
            <a:extLst>
              <a:ext uri="{FF2B5EF4-FFF2-40B4-BE49-F238E27FC236}">
                <a16:creationId xmlns:a16="http://schemas.microsoft.com/office/drawing/2014/main" id="{4D300ACA-1DDA-445B-9241-4ACC24CFD5AE}"/>
              </a:ext>
            </a:extLst>
          </p:cNvPr>
          <p:cNvSpPr>
            <a:spLocks noGrp="1"/>
          </p:cNvSpPr>
          <p:nvPr userDrawn="1">
            <p:ph type="body" sz="quarter" idx="12" hasCustomPrompt="1"/>
          </p:nvPr>
        </p:nvSpPr>
        <p:spPr bwMode="white">
          <a:xfrm>
            <a:off x="837437" y="3754620"/>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_Business</a:t>
            </a:r>
          </a:p>
        </p:txBody>
      </p:sp>
      <p:sp>
        <p:nvSpPr>
          <p:cNvPr id="21" name="Text Placeholder 3">
            <a:extLst>
              <a:ext uri="{FF2B5EF4-FFF2-40B4-BE49-F238E27FC236}">
                <a16:creationId xmlns:a16="http://schemas.microsoft.com/office/drawing/2014/main" id="{3DFCA62A-CA79-426E-B592-49ABCC31F8A8}"/>
              </a:ext>
            </a:extLst>
          </p:cNvPr>
          <p:cNvSpPr>
            <a:spLocks noGrp="1"/>
          </p:cNvSpPr>
          <p:nvPr userDrawn="1">
            <p:ph type="body" sz="quarter" idx="15" hasCustomPrompt="1"/>
          </p:nvPr>
        </p:nvSpPr>
        <p:spPr bwMode="white">
          <a:xfrm>
            <a:off x="837437" y="3943834"/>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_Date</a:t>
            </a:r>
          </a:p>
        </p:txBody>
      </p:sp>
      <p:sp>
        <p:nvSpPr>
          <p:cNvPr id="22" name="Text Placeholder 3">
            <a:extLst>
              <a:ext uri="{FF2B5EF4-FFF2-40B4-BE49-F238E27FC236}">
                <a16:creationId xmlns:a16="http://schemas.microsoft.com/office/drawing/2014/main" id="{B26F3FA1-170D-4773-936E-E5E7447A5872}"/>
              </a:ext>
            </a:extLst>
          </p:cNvPr>
          <p:cNvSpPr>
            <a:spLocks noGrp="1"/>
          </p:cNvSpPr>
          <p:nvPr userDrawn="1">
            <p:ph type="body" sz="quarter" idx="10" hasCustomPrompt="1"/>
          </p:nvPr>
        </p:nvSpPr>
        <p:spPr bwMode="white">
          <a:xfrm>
            <a:off x="837437" y="2038742"/>
            <a:ext cx="6169658" cy="1206990"/>
          </a:xfrm>
          <a:prstGeom prst="rect">
            <a:avLst/>
          </a:prstGeom>
        </p:spPr>
        <p:txBody>
          <a:bodyPr lIns="0" tIns="0" rIns="0" bIns="0">
            <a:noAutofit/>
          </a:bodyPr>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Presentation title 36pt</a:t>
            </a:r>
          </a:p>
        </p:txBody>
      </p:sp>
      <p:pic>
        <p:nvPicPr>
          <p:cNvPr id="8" name="Picture 7"/>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0" y="667"/>
            <a:ext cx="9136556" cy="5142166"/>
          </a:xfrm>
          <a:prstGeom prst="rect">
            <a:avLst/>
          </a:prstGeom>
        </p:spPr>
      </p:pic>
    </p:spTree>
    <p:extLst>
      <p:ext uri="{BB962C8B-B14F-4D97-AF65-F5344CB8AC3E}">
        <p14:creationId xmlns:p14="http://schemas.microsoft.com/office/powerpoint/2010/main" val="410731775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Aqua Two Content">
    <p:bg>
      <p:bgPr>
        <a:solidFill>
          <a:schemeClr val="accent2"/>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5A04ADFE-9A66-4402-ADB9-F737C99AC817}"/>
              </a:ext>
            </a:extLst>
          </p:cNvPr>
          <p:cNvGraphicFramePr>
            <a:graphicFrameLocks noChangeAspect="1"/>
          </p:cNvGraphicFramePr>
          <p:nvPr userDrawn="1">
            <p:custDataLst>
              <p:tags r:id="rId1"/>
            </p:custDataLst>
            <p:extLst>
              <p:ext uri="{D42A27DB-BD31-4B8C-83A1-F6EECF244321}">
                <p14:modId xmlns:p14="http://schemas.microsoft.com/office/powerpoint/2010/main" val="62473512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3" name="Object 2" hidden="1">
                        <a:extLst>
                          <a:ext uri="{FF2B5EF4-FFF2-40B4-BE49-F238E27FC236}">
                            <a16:creationId xmlns:a16="http://schemas.microsoft.com/office/drawing/2014/main" id="{5A04ADFE-9A66-4402-ADB9-F737C99AC81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FBC9F324-D96D-43C9-9F1D-74F1A749ED0A}"/>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Title 4">
            <a:extLst>
              <a:ext uri="{FF2B5EF4-FFF2-40B4-BE49-F238E27FC236}">
                <a16:creationId xmlns:a16="http://schemas.microsoft.com/office/drawing/2014/main" id="{AD6FF390-C074-41B4-BFDD-16F0AF26BAA5}"/>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6" name="Date Placeholder 5">
            <a:extLst>
              <a:ext uri="{FF2B5EF4-FFF2-40B4-BE49-F238E27FC236}">
                <a16:creationId xmlns:a16="http://schemas.microsoft.com/office/drawing/2014/main" id="{8262478C-A2B9-4776-BE79-6136821C6D1B}"/>
              </a:ext>
            </a:extLst>
          </p:cNvPr>
          <p:cNvSpPr>
            <a:spLocks noGrp="1"/>
          </p:cNvSpPr>
          <p:nvPr>
            <p:ph type="dt" sz="half" idx="14"/>
          </p:nvPr>
        </p:nvSpPr>
        <p:spPr/>
        <p:txBody>
          <a:bodyPr/>
          <a:lstStyle>
            <a:lvl1pPr>
              <a:defRPr>
                <a:solidFill>
                  <a:schemeClr val="bg1"/>
                </a:solidFill>
              </a:defRPr>
            </a:lvl1pPr>
          </a:lstStyle>
          <a:p>
            <a:endParaRPr lang="en-IN"/>
          </a:p>
        </p:txBody>
      </p:sp>
      <p:sp>
        <p:nvSpPr>
          <p:cNvPr id="7" name="Footer Placeholder 6">
            <a:extLst>
              <a:ext uri="{FF2B5EF4-FFF2-40B4-BE49-F238E27FC236}">
                <a16:creationId xmlns:a16="http://schemas.microsoft.com/office/drawing/2014/main" id="{B446DDBD-3CF8-4852-AFCD-6916157B8301}"/>
              </a:ext>
            </a:extLst>
          </p:cNvPr>
          <p:cNvSpPr>
            <a:spLocks noGrp="1"/>
          </p:cNvSpPr>
          <p:nvPr>
            <p:ph type="ftr" sz="quarter" idx="15"/>
          </p:nvPr>
        </p:nvSpPr>
        <p:spPr/>
        <p:txBody>
          <a:bodyPr/>
          <a:lstStyle>
            <a:lvl1pPr>
              <a:defRPr>
                <a:solidFill>
                  <a:schemeClr val="bg1"/>
                </a:solidFill>
              </a:defRPr>
            </a:lvl1pPr>
          </a:lstStyle>
          <a:p>
            <a:endParaRPr lang="en-IN"/>
          </a:p>
        </p:txBody>
      </p:sp>
      <p:sp>
        <p:nvSpPr>
          <p:cNvPr id="8" name="Slide Number Placeholder 7">
            <a:extLst>
              <a:ext uri="{FF2B5EF4-FFF2-40B4-BE49-F238E27FC236}">
                <a16:creationId xmlns:a16="http://schemas.microsoft.com/office/drawing/2014/main" id="{99191BF6-7645-4AA5-BBDA-A5098F6872EC}"/>
              </a:ext>
            </a:extLst>
          </p:cNvPr>
          <p:cNvSpPr>
            <a:spLocks noGrp="1"/>
          </p:cNvSpPr>
          <p:nvPr>
            <p:ph type="sldNum" sz="quarter" idx="16"/>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10" name="Picture 9">
            <a:extLst>
              <a:ext uri="{FF2B5EF4-FFF2-40B4-BE49-F238E27FC236}">
                <a16:creationId xmlns:a16="http://schemas.microsoft.com/office/drawing/2014/main" id="{EE4AB85C-6D68-43DC-9254-2702C4AC327B}"/>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
        <p:nvSpPr>
          <p:cNvPr id="11" name="Text Placeholder 8">
            <a:extLst>
              <a:ext uri="{FF2B5EF4-FFF2-40B4-BE49-F238E27FC236}">
                <a16:creationId xmlns:a16="http://schemas.microsoft.com/office/drawing/2014/main" id="{C35C9F09-7021-4051-A9D1-030CD6FC330E}"/>
              </a:ext>
            </a:extLst>
          </p:cNvPr>
          <p:cNvSpPr>
            <a:spLocks noGrp="1"/>
          </p:cNvSpPr>
          <p:nvPr>
            <p:ph type="body" sz="quarter" idx="17"/>
          </p:nvPr>
        </p:nvSpPr>
        <p:spPr>
          <a:xfrm>
            <a:off x="238991"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
        <p:nvSpPr>
          <p:cNvPr id="13" name="Text Placeholder 11">
            <a:extLst>
              <a:ext uri="{FF2B5EF4-FFF2-40B4-BE49-F238E27FC236}">
                <a16:creationId xmlns:a16="http://schemas.microsoft.com/office/drawing/2014/main" id="{4809A377-7525-43E7-B08A-D3AD27D17047}"/>
              </a:ext>
            </a:extLst>
          </p:cNvPr>
          <p:cNvSpPr>
            <a:spLocks noGrp="1"/>
          </p:cNvSpPr>
          <p:nvPr>
            <p:ph type="body" sz="quarter" idx="18"/>
          </p:nvPr>
        </p:nvSpPr>
        <p:spPr>
          <a:xfrm>
            <a:off x="4618759"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04241741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Green Two Content">
    <p:bg>
      <p:bgPr>
        <a:solidFill>
          <a:schemeClr val="accent3"/>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5A04ADFE-9A66-4402-ADB9-F737C99AC817}"/>
              </a:ext>
            </a:extLst>
          </p:cNvPr>
          <p:cNvGraphicFramePr>
            <a:graphicFrameLocks noChangeAspect="1"/>
          </p:cNvGraphicFramePr>
          <p:nvPr userDrawn="1">
            <p:custDataLst>
              <p:tags r:id="rId1"/>
            </p:custDataLst>
            <p:extLst>
              <p:ext uri="{D42A27DB-BD31-4B8C-83A1-F6EECF244321}">
                <p14:modId xmlns:p14="http://schemas.microsoft.com/office/powerpoint/2010/main" val="26511856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3" name="Object 2" hidden="1">
                        <a:extLst>
                          <a:ext uri="{FF2B5EF4-FFF2-40B4-BE49-F238E27FC236}">
                            <a16:creationId xmlns:a16="http://schemas.microsoft.com/office/drawing/2014/main" id="{5A04ADFE-9A66-4402-ADB9-F737C99AC81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FBC9F324-D96D-43C9-9F1D-74F1A749ED0A}"/>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Title 4">
            <a:extLst>
              <a:ext uri="{FF2B5EF4-FFF2-40B4-BE49-F238E27FC236}">
                <a16:creationId xmlns:a16="http://schemas.microsoft.com/office/drawing/2014/main" id="{AD6FF390-C074-41B4-BFDD-16F0AF26BAA5}"/>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6" name="Date Placeholder 5">
            <a:extLst>
              <a:ext uri="{FF2B5EF4-FFF2-40B4-BE49-F238E27FC236}">
                <a16:creationId xmlns:a16="http://schemas.microsoft.com/office/drawing/2014/main" id="{8262478C-A2B9-4776-BE79-6136821C6D1B}"/>
              </a:ext>
            </a:extLst>
          </p:cNvPr>
          <p:cNvSpPr>
            <a:spLocks noGrp="1"/>
          </p:cNvSpPr>
          <p:nvPr>
            <p:ph type="dt" sz="half" idx="14"/>
          </p:nvPr>
        </p:nvSpPr>
        <p:spPr/>
        <p:txBody>
          <a:bodyPr/>
          <a:lstStyle>
            <a:lvl1pPr>
              <a:defRPr>
                <a:solidFill>
                  <a:schemeClr val="bg1"/>
                </a:solidFill>
              </a:defRPr>
            </a:lvl1pPr>
          </a:lstStyle>
          <a:p>
            <a:endParaRPr lang="en-IN"/>
          </a:p>
        </p:txBody>
      </p:sp>
      <p:sp>
        <p:nvSpPr>
          <p:cNvPr id="7" name="Footer Placeholder 6">
            <a:extLst>
              <a:ext uri="{FF2B5EF4-FFF2-40B4-BE49-F238E27FC236}">
                <a16:creationId xmlns:a16="http://schemas.microsoft.com/office/drawing/2014/main" id="{B446DDBD-3CF8-4852-AFCD-6916157B8301}"/>
              </a:ext>
            </a:extLst>
          </p:cNvPr>
          <p:cNvSpPr>
            <a:spLocks noGrp="1"/>
          </p:cNvSpPr>
          <p:nvPr>
            <p:ph type="ftr" sz="quarter" idx="15"/>
          </p:nvPr>
        </p:nvSpPr>
        <p:spPr/>
        <p:txBody>
          <a:bodyPr/>
          <a:lstStyle>
            <a:lvl1pPr>
              <a:defRPr>
                <a:solidFill>
                  <a:schemeClr val="bg1"/>
                </a:solidFill>
              </a:defRPr>
            </a:lvl1pPr>
          </a:lstStyle>
          <a:p>
            <a:endParaRPr lang="en-IN"/>
          </a:p>
        </p:txBody>
      </p:sp>
      <p:sp>
        <p:nvSpPr>
          <p:cNvPr id="8" name="Slide Number Placeholder 7">
            <a:extLst>
              <a:ext uri="{FF2B5EF4-FFF2-40B4-BE49-F238E27FC236}">
                <a16:creationId xmlns:a16="http://schemas.microsoft.com/office/drawing/2014/main" id="{99191BF6-7645-4AA5-BBDA-A5098F6872EC}"/>
              </a:ext>
            </a:extLst>
          </p:cNvPr>
          <p:cNvSpPr>
            <a:spLocks noGrp="1"/>
          </p:cNvSpPr>
          <p:nvPr>
            <p:ph type="sldNum" sz="quarter" idx="16"/>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10" name="Picture 9">
            <a:extLst>
              <a:ext uri="{FF2B5EF4-FFF2-40B4-BE49-F238E27FC236}">
                <a16:creationId xmlns:a16="http://schemas.microsoft.com/office/drawing/2014/main" id="{EE4AB85C-6D68-43DC-9254-2702C4AC327B}"/>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
        <p:nvSpPr>
          <p:cNvPr id="11" name="Text Placeholder 8">
            <a:extLst>
              <a:ext uri="{FF2B5EF4-FFF2-40B4-BE49-F238E27FC236}">
                <a16:creationId xmlns:a16="http://schemas.microsoft.com/office/drawing/2014/main" id="{C35C9F09-7021-4051-A9D1-030CD6FC330E}"/>
              </a:ext>
            </a:extLst>
          </p:cNvPr>
          <p:cNvSpPr>
            <a:spLocks noGrp="1"/>
          </p:cNvSpPr>
          <p:nvPr>
            <p:ph type="body" sz="quarter" idx="17"/>
          </p:nvPr>
        </p:nvSpPr>
        <p:spPr>
          <a:xfrm>
            <a:off x="238991"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
        <p:nvSpPr>
          <p:cNvPr id="13" name="Text Placeholder 11">
            <a:extLst>
              <a:ext uri="{FF2B5EF4-FFF2-40B4-BE49-F238E27FC236}">
                <a16:creationId xmlns:a16="http://schemas.microsoft.com/office/drawing/2014/main" id="{4809A377-7525-43E7-B08A-D3AD27D17047}"/>
              </a:ext>
            </a:extLst>
          </p:cNvPr>
          <p:cNvSpPr>
            <a:spLocks noGrp="1"/>
          </p:cNvSpPr>
          <p:nvPr>
            <p:ph type="body" sz="quarter" idx="18"/>
          </p:nvPr>
        </p:nvSpPr>
        <p:spPr>
          <a:xfrm>
            <a:off x="4618759"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34153031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Orange Two Content">
    <p:bg>
      <p:bgPr>
        <a:solidFill>
          <a:schemeClr val="accent4"/>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5A04ADFE-9A66-4402-ADB9-F737C99AC817}"/>
              </a:ext>
            </a:extLst>
          </p:cNvPr>
          <p:cNvGraphicFramePr>
            <a:graphicFrameLocks noChangeAspect="1"/>
          </p:cNvGraphicFramePr>
          <p:nvPr userDrawn="1">
            <p:custDataLst>
              <p:tags r:id="rId1"/>
            </p:custDataLst>
            <p:extLst>
              <p:ext uri="{D42A27DB-BD31-4B8C-83A1-F6EECF244321}">
                <p14:modId xmlns:p14="http://schemas.microsoft.com/office/powerpoint/2010/main" val="335779153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3" name="Object 2" hidden="1">
                        <a:extLst>
                          <a:ext uri="{FF2B5EF4-FFF2-40B4-BE49-F238E27FC236}">
                            <a16:creationId xmlns:a16="http://schemas.microsoft.com/office/drawing/2014/main" id="{5A04ADFE-9A66-4402-ADB9-F737C99AC81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FBC9F324-D96D-43C9-9F1D-74F1A749ED0A}"/>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Title 4">
            <a:extLst>
              <a:ext uri="{FF2B5EF4-FFF2-40B4-BE49-F238E27FC236}">
                <a16:creationId xmlns:a16="http://schemas.microsoft.com/office/drawing/2014/main" id="{AD6FF390-C074-41B4-BFDD-16F0AF26BAA5}"/>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6" name="Date Placeholder 5">
            <a:extLst>
              <a:ext uri="{FF2B5EF4-FFF2-40B4-BE49-F238E27FC236}">
                <a16:creationId xmlns:a16="http://schemas.microsoft.com/office/drawing/2014/main" id="{8262478C-A2B9-4776-BE79-6136821C6D1B}"/>
              </a:ext>
            </a:extLst>
          </p:cNvPr>
          <p:cNvSpPr>
            <a:spLocks noGrp="1"/>
          </p:cNvSpPr>
          <p:nvPr>
            <p:ph type="dt" sz="half" idx="14"/>
          </p:nvPr>
        </p:nvSpPr>
        <p:spPr/>
        <p:txBody>
          <a:bodyPr/>
          <a:lstStyle>
            <a:lvl1pPr>
              <a:defRPr>
                <a:solidFill>
                  <a:schemeClr val="bg1"/>
                </a:solidFill>
              </a:defRPr>
            </a:lvl1pPr>
          </a:lstStyle>
          <a:p>
            <a:endParaRPr lang="en-IN"/>
          </a:p>
        </p:txBody>
      </p:sp>
      <p:sp>
        <p:nvSpPr>
          <p:cNvPr id="7" name="Footer Placeholder 6">
            <a:extLst>
              <a:ext uri="{FF2B5EF4-FFF2-40B4-BE49-F238E27FC236}">
                <a16:creationId xmlns:a16="http://schemas.microsoft.com/office/drawing/2014/main" id="{B446DDBD-3CF8-4852-AFCD-6916157B8301}"/>
              </a:ext>
            </a:extLst>
          </p:cNvPr>
          <p:cNvSpPr>
            <a:spLocks noGrp="1"/>
          </p:cNvSpPr>
          <p:nvPr>
            <p:ph type="ftr" sz="quarter" idx="15"/>
          </p:nvPr>
        </p:nvSpPr>
        <p:spPr/>
        <p:txBody>
          <a:bodyPr/>
          <a:lstStyle>
            <a:lvl1pPr>
              <a:defRPr>
                <a:solidFill>
                  <a:schemeClr val="bg1"/>
                </a:solidFill>
              </a:defRPr>
            </a:lvl1pPr>
          </a:lstStyle>
          <a:p>
            <a:endParaRPr lang="en-IN"/>
          </a:p>
        </p:txBody>
      </p:sp>
      <p:sp>
        <p:nvSpPr>
          <p:cNvPr id="8" name="Slide Number Placeholder 7">
            <a:extLst>
              <a:ext uri="{FF2B5EF4-FFF2-40B4-BE49-F238E27FC236}">
                <a16:creationId xmlns:a16="http://schemas.microsoft.com/office/drawing/2014/main" id="{99191BF6-7645-4AA5-BBDA-A5098F6872EC}"/>
              </a:ext>
            </a:extLst>
          </p:cNvPr>
          <p:cNvSpPr>
            <a:spLocks noGrp="1"/>
          </p:cNvSpPr>
          <p:nvPr>
            <p:ph type="sldNum" sz="quarter" idx="16"/>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10" name="Picture 9">
            <a:extLst>
              <a:ext uri="{FF2B5EF4-FFF2-40B4-BE49-F238E27FC236}">
                <a16:creationId xmlns:a16="http://schemas.microsoft.com/office/drawing/2014/main" id="{EE4AB85C-6D68-43DC-9254-2702C4AC327B}"/>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
        <p:nvSpPr>
          <p:cNvPr id="11" name="Text Placeholder 8">
            <a:extLst>
              <a:ext uri="{FF2B5EF4-FFF2-40B4-BE49-F238E27FC236}">
                <a16:creationId xmlns:a16="http://schemas.microsoft.com/office/drawing/2014/main" id="{C35C9F09-7021-4051-A9D1-030CD6FC330E}"/>
              </a:ext>
            </a:extLst>
          </p:cNvPr>
          <p:cNvSpPr>
            <a:spLocks noGrp="1"/>
          </p:cNvSpPr>
          <p:nvPr>
            <p:ph type="body" sz="quarter" idx="17"/>
          </p:nvPr>
        </p:nvSpPr>
        <p:spPr>
          <a:xfrm>
            <a:off x="238991"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
        <p:nvSpPr>
          <p:cNvPr id="13" name="Text Placeholder 11">
            <a:extLst>
              <a:ext uri="{FF2B5EF4-FFF2-40B4-BE49-F238E27FC236}">
                <a16:creationId xmlns:a16="http://schemas.microsoft.com/office/drawing/2014/main" id="{4809A377-7525-43E7-B08A-D3AD27D17047}"/>
              </a:ext>
            </a:extLst>
          </p:cNvPr>
          <p:cNvSpPr>
            <a:spLocks noGrp="1"/>
          </p:cNvSpPr>
          <p:nvPr>
            <p:ph type="body" sz="quarter" idx="18"/>
          </p:nvPr>
        </p:nvSpPr>
        <p:spPr>
          <a:xfrm>
            <a:off x="4618759"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1825861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Pink Two Content">
    <p:bg>
      <p:bgPr>
        <a:solidFill>
          <a:schemeClr val="accent5"/>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5A04ADFE-9A66-4402-ADB9-F737C99AC817}"/>
              </a:ext>
            </a:extLst>
          </p:cNvPr>
          <p:cNvGraphicFramePr>
            <a:graphicFrameLocks noChangeAspect="1"/>
          </p:cNvGraphicFramePr>
          <p:nvPr userDrawn="1">
            <p:custDataLst>
              <p:tags r:id="rId1"/>
            </p:custDataLst>
            <p:extLst>
              <p:ext uri="{D42A27DB-BD31-4B8C-83A1-F6EECF244321}">
                <p14:modId xmlns:p14="http://schemas.microsoft.com/office/powerpoint/2010/main" val="79903294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3" name="Object 2" hidden="1">
                        <a:extLst>
                          <a:ext uri="{FF2B5EF4-FFF2-40B4-BE49-F238E27FC236}">
                            <a16:creationId xmlns:a16="http://schemas.microsoft.com/office/drawing/2014/main" id="{5A04ADFE-9A66-4402-ADB9-F737C99AC81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FBC9F324-D96D-43C9-9F1D-74F1A749ED0A}"/>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Title 4">
            <a:extLst>
              <a:ext uri="{FF2B5EF4-FFF2-40B4-BE49-F238E27FC236}">
                <a16:creationId xmlns:a16="http://schemas.microsoft.com/office/drawing/2014/main" id="{AD6FF390-C074-41B4-BFDD-16F0AF26BAA5}"/>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6" name="Date Placeholder 5">
            <a:extLst>
              <a:ext uri="{FF2B5EF4-FFF2-40B4-BE49-F238E27FC236}">
                <a16:creationId xmlns:a16="http://schemas.microsoft.com/office/drawing/2014/main" id="{8262478C-A2B9-4776-BE79-6136821C6D1B}"/>
              </a:ext>
            </a:extLst>
          </p:cNvPr>
          <p:cNvSpPr>
            <a:spLocks noGrp="1"/>
          </p:cNvSpPr>
          <p:nvPr>
            <p:ph type="dt" sz="half" idx="14"/>
          </p:nvPr>
        </p:nvSpPr>
        <p:spPr/>
        <p:txBody>
          <a:bodyPr/>
          <a:lstStyle>
            <a:lvl1pPr>
              <a:defRPr>
                <a:solidFill>
                  <a:schemeClr val="bg1"/>
                </a:solidFill>
              </a:defRPr>
            </a:lvl1pPr>
          </a:lstStyle>
          <a:p>
            <a:endParaRPr lang="en-IN"/>
          </a:p>
        </p:txBody>
      </p:sp>
      <p:sp>
        <p:nvSpPr>
          <p:cNvPr id="7" name="Footer Placeholder 6">
            <a:extLst>
              <a:ext uri="{FF2B5EF4-FFF2-40B4-BE49-F238E27FC236}">
                <a16:creationId xmlns:a16="http://schemas.microsoft.com/office/drawing/2014/main" id="{B446DDBD-3CF8-4852-AFCD-6916157B8301}"/>
              </a:ext>
            </a:extLst>
          </p:cNvPr>
          <p:cNvSpPr>
            <a:spLocks noGrp="1"/>
          </p:cNvSpPr>
          <p:nvPr>
            <p:ph type="ftr" sz="quarter" idx="15"/>
          </p:nvPr>
        </p:nvSpPr>
        <p:spPr/>
        <p:txBody>
          <a:bodyPr/>
          <a:lstStyle>
            <a:lvl1pPr>
              <a:defRPr>
                <a:solidFill>
                  <a:schemeClr val="bg1"/>
                </a:solidFill>
              </a:defRPr>
            </a:lvl1pPr>
          </a:lstStyle>
          <a:p>
            <a:endParaRPr lang="en-IN"/>
          </a:p>
        </p:txBody>
      </p:sp>
      <p:sp>
        <p:nvSpPr>
          <p:cNvPr id="8" name="Slide Number Placeholder 7">
            <a:extLst>
              <a:ext uri="{FF2B5EF4-FFF2-40B4-BE49-F238E27FC236}">
                <a16:creationId xmlns:a16="http://schemas.microsoft.com/office/drawing/2014/main" id="{99191BF6-7645-4AA5-BBDA-A5098F6872EC}"/>
              </a:ext>
            </a:extLst>
          </p:cNvPr>
          <p:cNvSpPr>
            <a:spLocks noGrp="1"/>
          </p:cNvSpPr>
          <p:nvPr>
            <p:ph type="sldNum" sz="quarter" idx="16"/>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10" name="Picture 9">
            <a:extLst>
              <a:ext uri="{FF2B5EF4-FFF2-40B4-BE49-F238E27FC236}">
                <a16:creationId xmlns:a16="http://schemas.microsoft.com/office/drawing/2014/main" id="{EE4AB85C-6D68-43DC-9254-2702C4AC327B}"/>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
        <p:nvSpPr>
          <p:cNvPr id="11" name="Text Placeholder 8">
            <a:extLst>
              <a:ext uri="{FF2B5EF4-FFF2-40B4-BE49-F238E27FC236}">
                <a16:creationId xmlns:a16="http://schemas.microsoft.com/office/drawing/2014/main" id="{C35C9F09-7021-4051-A9D1-030CD6FC330E}"/>
              </a:ext>
            </a:extLst>
          </p:cNvPr>
          <p:cNvSpPr>
            <a:spLocks noGrp="1"/>
          </p:cNvSpPr>
          <p:nvPr>
            <p:ph type="body" sz="quarter" idx="17"/>
          </p:nvPr>
        </p:nvSpPr>
        <p:spPr>
          <a:xfrm>
            <a:off x="238991"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
        <p:nvSpPr>
          <p:cNvPr id="13" name="Text Placeholder 11">
            <a:extLst>
              <a:ext uri="{FF2B5EF4-FFF2-40B4-BE49-F238E27FC236}">
                <a16:creationId xmlns:a16="http://schemas.microsoft.com/office/drawing/2014/main" id="{4809A377-7525-43E7-B08A-D3AD27D17047}"/>
              </a:ext>
            </a:extLst>
          </p:cNvPr>
          <p:cNvSpPr>
            <a:spLocks noGrp="1"/>
          </p:cNvSpPr>
          <p:nvPr>
            <p:ph type="body" sz="quarter" idx="18"/>
          </p:nvPr>
        </p:nvSpPr>
        <p:spPr>
          <a:xfrm>
            <a:off x="4618759"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42538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Purple Two Content">
    <p:bg>
      <p:bgPr>
        <a:solidFill>
          <a:schemeClr val="accent6"/>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5A04ADFE-9A66-4402-ADB9-F737C99AC817}"/>
              </a:ext>
            </a:extLst>
          </p:cNvPr>
          <p:cNvGraphicFramePr>
            <a:graphicFrameLocks noChangeAspect="1"/>
          </p:cNvGraphicFramePr>
          <p:nvPr userDrawn="1">
            <p:custDataLst>
              <p:tags r:id="rId1"/>
            </p:custDataLst>
            <p:extLst>
              <p:ext uri="{D42A27DB-BD31-4B8C-83A1-F6EECF244321}">
                <p14:modId xmlns:p14="http://schemas.microsoft.com/office/powerpoint/2010/main" val="399296401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3" name="Object 2" hidden="1">
                        <a:extLst>
                          <a:ext uri="{FF2B5EF4-FFF2-40B4-BE49-F238E27FC236}">
                            <a16:creationId xmlns:a16="http://schemas.microsoft.com/office/drawing/2014/main" id="{5A04ADFE-9A66-4402-ADB9-F737C99AC81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FBC9F324-D96D-43C9-9F1D-74F1A749ED0A}"/>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5" name="Title 4">
            <a:extLst>
              <a:ext uri="{FF2B5EF4-FFF2-40B4-BE49-F238E27FC236}">
                <a16:creationId xmlns:a16="http://schemas.microsoft.com/office/drawing/2014/main" id="{AD6FF390-C074-41B4-BFDD-16F0AF26BAA5}"/>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IN"/>
          </a:p>
        </p:txBody>
      </p:sp>
      <p:sp>
        <p:nvSpPr>
          <p:cNvPr id="6" name="Date Placeholder 5">
            <a:extLst>
              <a:ext uri="{FF2B5EF4-FFF2-40B4-BE49-F238E27FC236}">
                <a16:creationId xmlns:a16="http://schemas.microsoft.com/office/drawing/2014/main" id="{8262478C-A2B9-4776-BE79-6136821C6D1B}"/>
              </a:ext>
            </a:extLst>
          </p:cNvPr>
          <p:cNvSpPr>
            <a:spLocks noGrp="1"/>
          </p:cNvSpPr>
          <p:nvPr>
            <p:ph type="dt" sz="half" idx="14"/>
          </p:nvPr>
        </p:nvSpPr>
        <p:spPr/>
        <p:txBody>
          <a:bodyPr/>
          <a:lstStyle>
            <a:lvl1pPr>
              <a:defRPr>
                <a:solidFill>
                  <a:schemeClr val="bg1"/>
                </a:solidFill>
              </a:defRPr>
            </a:lvl1pPr>
          </a:lstStyle>
          <a:p>
            <a:endParaRPr lang="en-IN"/>
          </a:p>
        </p:txBody>
      </p:sp>
      <p:sp>
        <p:nvSpPr>
          <p:cNvPr id="7" name="Footer Placeholder 6">
            <a:extLst>
              <a:ext uri="{FF2B5EF4-FFF2-40B4-BE49-F238E27FC236}">
                <a16:creationId xmlns:a16="http://schemas.microsoft.com/office/drawing/2014/main" id="{B446DDBD-3CF8-4852-AFCD-6916157B8301}"/>
              </a:ext>
            </a:extLst>
          </p:cNvPr>
          <p:cNvSpPr>
            <a:spLocks noGrp="1"/>
          </p:cNvSpPr>
          <p:nvPr>
            <p:ph type="ftr" sz="quarter" idx="15"/>
          </p:nvPr>
        </p:nvSpPr>
        <p:spPr/>
        <p:txBody>
          <a:bodyPr/>
          <a:lstStyle>
            <a:lvl1pPr>
              <a:defRPr>
                <a:solidFill>
                  <a:schemeClr val="bg1"/>
                </a:solidFill>
              </a:defRPr>
            </a:lvl1pPr>
          </a:lstStyle>
          <a:p>
            <a:endParaRPr lang="en-IN"/>
          </a:p>
        </p:txBody>
      </p:sp>
      <p:sp>
        <p:nvSpPr>
          <p:cNvPr id="8" name="Slide Number Placeholder 7">
            <a:extLst>
              <a:ext uri="{FF2B5EF4-FFF2-40B4-BE49-F238E27FC236}">
                <a16:creationId xmlns:a16="http://schemas.microsoft.com/office/drawing/2014/main" id="{99191BF6-7645-4AA5-BBDA-A5098F6872EC}"/>
              </a:ext>
            </a:extLst>
          </p:cNvPr>
          <p:cNvSpPr>
            <a:spLocks noGrp="1"/>
          </p:cNvSpPr>
          <p:nvPr>
            <p:ph type="sldNum" sz="quarter" idx="16"/>
          </p:nvPr>
        </p:nvSpPr>
        <p:spPr/>
        <p:txBody>
          <a:bodyPr/>
          <a:lstStyle>
            <a:lvl1pPr>
              <a:defRPr>
                <a:solidFill>
                  <a:schemeClr val="bg1"/>
                </a:solidFill>
              </a:defRPr>
            </a:lvl1pPr>
          </a:lstStyle>
          <a:p>
            <a:fld id="{A5163908-529D-4A49-892F-D37C4044DFD8}" type="slidenum">
              <a:rPr lang="en-IN" smtClean="0"/>
              <a:pPr/>
              <a:t>‹#›</a:t>
            </a:fld>
            <a:endParaRPr lang="en-IN"/>
          </a:p>
        </p:txBody>
      </p:sp>
      <p:pic>
        <p:nvPicPr>
          <p:cNvPr id="10" name="Picture 9">
            <a:extLst>
              <a:ext uri="{FF2B5EF4-FFF2-40B4-BE49-F238E27FC236}">
                <a16:creationId xmlns:a16="http://schemas.microsoft.com/office/drawing/2014/main" id="{EE4AB85C-6D68-43DC-9254-2702C4AC327B}"/>
              </a:ext>
            </a:extLst>
          </p:cNvPr>
          <p:cNvPicPr>
            <a:picLocks noChangeAspect="1"/>
          </p:cNvPicPr>
          <p:nvPr userDrawn="1"/>
        </p:nvPicPr>
        <p:blipFill>
          <a:blip r:embed="rId6"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
        <p:nvSpPr>
          <p:cNvPr id="11" name="Text Placeholder 8">
            <a:extLst>
              <a:ext uri="{FF2B5EF4-FFF2-40B4-BE49-F238E27FC236}">
                <a16:creationId xmlns:a16="http://schemas.microsoft.com/office/drawing/2014/main" id="{C35C9F09-7021-4051-A9D1-030CD6FC330E}"/>
              </a:ext>
            </a:extLst>
          </p:cNvPr>
          <p:cNvSpPr>
            <a:spLocks noGrp="1"/>
          </p:cNvSpPr>
          <p:nvPr>
            <p:ph type="body" sz="quarter" idx="17"/>
          </p:nvPr>
        </p:nvSpPr>
        <p:spPr>
          <a:xfrm>
            <a:off x="238991"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
        <p:nvSpPr>
          <p:cNvPr id="13" name="Text Placeholder 11">
            <a:extLst>
              <a:ext uri="{FF2B5EF4-FFF2-40B4-BE49-F238E27FC236}">
                <a16:creationId xmlns:a16="http://schemas.microsoft.com/office/drawing/2014/main" id="{4809A377-7525-43E7-B08A-D3AD27D17047}"/>
              </a:ext>
            </a:extLst>
          </p:cNvPr>
          <p:cNvSpPr>
            <a:spLocks noGrp="1"/>
          </p:cNvSpPr>
          <p:nvPr>
            <p:ph type="body" sz="quarter" idx="18"/>
          </p:nvPr>
        </p:nvSpPr>
        <p:spPr>
          <a:xfrm>
            <a:off x="4618759" y="1217613"/>
            <a:ext cx="4140000" cy="346075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65953970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Vertical image - 1">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BBF4024-250B-4DF0-88FD-894C7422FA51}"/>
              </a:ext>
            </a:extLst>
          </p:cNvPr>
          <p:cNvGraphicFramePr>
            <a:graphicFrameLocks noChangeAspect="1"/>
          </p:cNvGraphicFramePr>
          <p:nvPr userDrawn="1">
            <p:custDataLst>
              <p:tags r:id="rId1"/>
            </p:custDataLst>
            <p:extLst>
              <p:ext uri="{D42A27DB-BD31-4B8C-83A1-F6EECF244321}">
                <p14:modId xmlns:p14="http://schemas.microsoft.com/office/powerpoint/2010/main" val="21274871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ABBF4024-250B-4DF0-88FD-894C7422FA51}"/>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8D240ED2-4EC0-4518-89F1-BBB2F52D7439}"/>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6" name="Picture Placeholder 2"/>
          <p:cNvSpPr>
            <a:spLocks noGrp="1"/>
          </p:cNvSpPr>
          <p:nvPr>
            <p:ph type="pic" sz="quarter" idx="14"/>
          </p:nvPr>
        </p:nvSpPr>
        <p:spPr>
          <a:xfrm>
            <a:off x="0" y="0"/>
            <a:ext cx="3492500" cy="5138928"/>
          </a:xfrm>
          <a:prstGeom prst="rect">
            <a:avLst/>
          </a:prstGeom>
        </p:spPr>
        <p:txBody>
          <a:bodyPr/>
          <a:lstStyle>
            <a:lvl1pPr marL="0" indent="0">
              <a:buNone/>
              <a:defRPr sz="1300">
                <a:solidFill>
                  <a:schemeClr val="tx1"/>
                </a:solidFill>
              </a:defRPr>
            </a:lvl1pPr>
          </a:lstStyle>
          <a:p>
            <a:r>
              <a:rPr lang="en-US"/>
              <a:t>Click icon to add picture</a:t>
            </a:r>
          </a:p>
        </p:txBody>
      </p:sp>
      <p:sp>
        <p:nvSpPr>
          <p:cNvPr id="2" name="Title 1">
            <a:extLst>
              <a:ext uri="{FF2B5EF4-FFF2-40B4-BE49-F238E27FC236}">
                <a16:creationId xmlns:a16="http://schemas.microsoft.com/office/drawing/2014/main" id="{8CB71538-B430-4B25-AB35-31746FF03029}"/>
              </a:ext>
            </a:extLst>
          </p:cNvPr>
          <p:cNvSpPr>
            <a:spLocks noGrp="1"/>
          </p:cNvSpPr>
          <p:nvPr>
            <p:ph type="title"/>
          </p:nvPr>
        </p:nvSpPr>
        <p:spPr>
          <a:xfrm>
            <a:off x="3995936" y="380999"/>
            <a:ext cx="4032052" cy="698501"/>
          </a:xfrm>
        </p:spPr>
        <p:txBody>
          <a:bodyPr/>
          <a:lstStyle/>
          <a:p>
            <a:r>
              <a:rPr lang="en-US"/>
              <a:t>Click to edit Master title style</a:t>
            </a:r>
            <a:endParaRPr lang="en-IN"/>
          </a:p>
        </p:txBody>
      </p:sp>
      <p:sp>
        <p:nvSpPr>
          <p:cNvPr id="5" name="Date Placeholder 4">
            <a:extLst>
              <a:ext uri="{FF2B5EF4-FFF2-40B4-BE49-F238E27FC236}">
                <a16:creationId xmlns:a16="http://schemas.microsoft.com/office/drawing/2014/main" id="{F342523A-C070-4FDB-86F7-7875D41CCDAE}"/>
              </a:ext>
            </a:extLst>
          </p:cNvPr>
          <p:cNvSpPr>
            <a:spLocks noGrp="1"/>
          </p:cNvSpPr>
          <p:nvPr>
            <p:ph type="dt" sz="half" idx="16"/>
          </p:nvPr>
        </p:nvSpPr>
        <p:spPr/>
        <p:txBody>
          <a:bodyPr/>
          <a:lstStyle/>
          <a:p>
            <a:endParaRPr lang="en-IN"/>
          </a:p>
        </p:txBody>
      </p:sp>
      <p:sp>
        <p:nvSpPr>
          <p:cNvPr id="7" name="Footer Placeholder 6">
            <a:extLst>
              <a:ext uri="{FF2B5EF4-FFF2-40B4-BE49-F238E27FC236}">
                <a16:creationId xmlns:a16="http://schemas.microsoft.com/office/drawing/2014/main" id="{910264BD-5203-49E4-BC0F-3E4178D54B1D}"/>
              </a:ext>
            </a:extLst>
          </p:cNvPr>
          <p:cNvSpPr>
            <a:spLocks noGrp="1"/>
          </p:cNvSpPr>
          <p:nvPr>
            <p:ph type="ftr" sz="quarter" idx="17"/>
          </p:nvPr>
        </p:nvSpPr>
        <p:spPr/>
        <p:txBody>
          <a:bodyPr/>
          <a:lstStyle/>
          <a:p>
            <a:endParaRPr lang="en-IN"/>
          </a:p>
        </p:txBody>
      </p:sp>
      <p:sp>
        <p:nvSpPr>
          <p:cNvPr id="8" name="Slide Number Placeholder 7">
            <a:extLst>
              <a:ext uri="{FF2B5EF4-FFF2-40B4-BE49-F238E27FC236}">
                <a16:creationId xmlns:a16="http://schemas.microsoft.com/office/drawing/2014/main" id="{3E744C28-1BF7-4E7F-A965-D914E61E58F3}"/>
              </a:ext>
            </a:extLst>
          </p:cNvPr>
          <p:cNvSpPr>
            <a:spLocks noGrp="1"/>
          </p:cNvSpPr>
          <p:nvPr>
            <p:ph type="sldNum" sz="quarter" idx="18"/>
          </p:nvPr>
        </p:nvSpPr>
        <p:spPr/>
        <p:txBody>
          <a:bodyPr/>
          <a:lstStyle/>
          <a:p>
            <a:fld id="{A5163908-529D-4A49-892F-D37C4044DFD8}" type="slidenum">
              <a:rPr lang="en-IN" smtClean="0"/>
              <a:pPr/>
              <a:t>‹#›</a:t>
            </a:fld>
            <a:endParaRPr lang="en-IN"/>
          </a:p>
        </p:txBody>
      </p:sp>
      <p:sp>
        <p:nvSpPr>
          <p:cNvPr id="12" name="Text Placeholder 11">
            <a:extLst>
              <a:ext uri="{FF2B5EF4-FFF2-40B4-BE49-F238E27FC236}">
                <a16:creationId xmlns:a16="http://schemas.microsoft.com/office/drawing/2014/main" id="{0A17CC56-2B12-4A59-950F-3DCB9600CEDE}"/>
              </a:ext>
            </a:extLst>
          </p:cNvPr>
          <p:cNvSpPr>
            <a:spLocks noGrp="1"/>
          </p:cNvSpPr>
          <p:nvPr>
            <p:ph type="body" sz="quarter" idx="19"/>
          </p:nvPr>
        </p:nvSpPr>
        <p:spPr>
          <a:xfrm>
            <a:off x="3995936" y="1217612"/>
            <a:ext cx="4644828" cy="3460751"/>
          </a:xfrm>
        </p:spPr>
        <p:txBody>
          <a:body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29031509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Vertical image - 2">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DD493118-70BE-49DA-9C6C-347B4D8A8BC0}"/>
              </a:ext>
            </a:extLst>
          </p:cNvPr>
          <p:cNvGraphicFramePr>
            <a:graphicFrameLocks noChangeAspect="1"/>
          </p:cNvGraphicFramePr>
          <p:nvPr userDrawn="1">
            <p:custDataLst>
              <p:tags r:id="rId1"/>
            </p:custDataLst>
            <p:extLst>
              <p:ext uri="{D42A27DB-BD31-4B8C-83A1-F6EECF244321}">
                <p14:modId xmlns:p14="http://schemas.microsoft.com/office/powerpoint/2010/main" val="136238593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5" name="Object 4" hidden="1">
                        <a:extLst>
                          <a:ext uri="{FF2B5EF4-FFF2-40B4-BE49-F238E27FC236}">
                            <a16:creationId xmlns:a16="http://schemas.microsoft.com/office/drawing/2014/main" id="{DD493118-70BE-49DA-9C6C-347B4D8A8BC0}"/>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C1B156F3-CF8C-4CDD-A03E-A24D93085D28}"/>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6" name="Picture Placeholder 2"/>
          <p:cNvSpPr>
            <a:spLocks noGrp="1"/>
          </p:cNvSpPr>
          <p:nvPr>
            <p:ph type="pic" sz="quarter" idx="14"/>
          </p:nvPr>
        </p:nvSpPr>
        <p:spPr>
          <a:xfrm>
            <a:off x="5651500" y="0"/>
            <a:ext cx="3492500" cy="5138928"/>
          </a:xfrm>
          <a:prstGeom prst="rect">
            <a:avLst/>
          </a:prstGeom>
        </p:spPr>
        <p:txBody>
          <a:bodyPr/>
          <a:lstStyle>
            <a:lvl1pPr marL="0" indent="0">
              <a:buNone/>
              <a:defRPr sz="1300">
                <a:solidFill>
                  <a:schemeClr val="tx1"/>
                </a:solidFill>
              </a:defRPr>
            </a:lvl1pPr>
          </a:lstStyle>
          <a:p>
            <a:r>
              <a:rPr lang="en-US"/>
              <a:t>Click icon to add picture</a:t>
            </a:r>
          </a:p>
        </p:txBody>
      </p:sp>
      <p:sp>
        <p:nvSpPr>
          <p:cNvPr id="3" name="Title 2">
            <a:extLst>
              <a:ext uri="{FF2B5EF4-FFF2-40B4-BE49-F238E27FC236}">
                <a16:creationId xmlns:a16="http://schemas.microsoft.com/office/drawing/2014/main" id="{7923F61C-4E8C-4FD1-B6ED-B2BBE09DECD2}"/>
              </a:ext>
            </a:extLst>
          </p:cNvPr>
          <p:cNvSpPr>
            <a:spLocks noGrp="1"/>
          </p:cNvSpPr>
          <p:nvPr>
            <p:ph type="title"/>
          </p:nvPr>
        </p:nvSpPr>
        <p:spPr>
          <a:xfrm>
            <a:off x="504826" y="380999"/>
            <a:ext cx="4535575" cy="698501"/>
          </a:xfrm>
        </p:spPr>
        <p:txBody>
          <a:bodyPr/>
          <a:lstStyle/>
          <a:p>
            <a:r>
              <a:rPr lang="en-US"/>
              <a:t>Click to edit Master title style</a:t>
            </a:r>
            <a:endParaRPr lang="en-IN"/>
          </a:p>
        </p:txBody>
      </p:sp>
      <p:sp>
        <p:nvSpPr>
          <p:cNvPr id="2" name="Date Placeholder 1">
            <a:extLst>
              <a:ext uri="{FF2B5EF4-FFF2-40B4-BE49-F238E27FC236}">
                <a16:creationId xmlns:a16="http://schemas.microsoft.com/office/drawing/2014/main" id="{9615EEC5-0A06-4B5F-809B-FA1044DD4102}"/>
              </a:ext>
            </a:extLst>
          </p:cNvPr>
          <p:cNvSpPr>
            <a:spLocks noGrp="1"/>
          </p:cNvSpPr>
          <p:nvPr>
            <p:ph type="dt" sz="half" idx="16"/>
          </p:nvPr>
        </p:nvSpPr>
        <p:spPr/>
        <p:txBody>
          <a:bodyPr/>
          <a:lstStyle/>
          <a:p>
            <a:endParaRPr lang="en-IN"/>
          </a:p>
        </p:txBody>
      </p:sp>
      <p:sp>
        <p:nvSpPr>
          <p:cNvPr id="7" name="Footer Placeholder 6">
            <a:extLst>
              <a:ext uri="{FF2B5EF4-FFF2-40B4-BE49-F238E27FC236}">
                <a16:creationId xmlns:a16="http://schemas.microsoft.com/office/drawing/2014/main" id="{131F658F-CD8F-4E6E-BDBA-CBEEDB568400}"/>
              </a:ext>
            </a:extLst>
          </p:cNvPr>
          <p:cNvSpPr>
            <a:spLocks noGrp="1"/>
          </p:cNvSpPr>
          <p:nvPr>
            <p:ph type="ftr" sz="quarter" idx="17"/>
          </p:nvPr>
        </p:nvSpPr>
        <p:spPr/>
        <p:txBody>
          <a:bodyPr/>
          <a:lstStyle/>
          <a:p>
            <a:endParaRPr lang="en-IN"/>
          </a:p>
        </p:txBody>
      </p:sp>
      <p:sp>
        <p:nvSpPr>
          <p:cNvPr id="11" name="Slide Number Placeholder 10">
            <a:extLst>
              <a:ext uri="{FF2B5EF4-FFF2-40B4-BE49-F238E27FC236}">
                <a16:creationId xmlns:a16="http://schemas.microsoft.com/office/drawing/2014/main" id="{79D84B06-2D47-45F2-9684-460ADDAA2DA0}"/>
              </a:ext>
            </a:extLst>
          </p:cNvPr>
          <p:cNvSpPr>
            <a:spLocks noGrp="1"/>
          </p:cNvSpPr>
          <p:nvPr>
            <p:ph type="sldNum" sz="quarter" idx="18"/>
          </p:nvPr>
        </p:nvSpPr>
        <p:spPr/>
        <p:txBody>
          <a:bodyPr/>
          <a:lstStyle/>
          <a:p>
            <a:fld id="{A5163908-529D-4A49-892F-D37C4044DFD8}" type="slidenum">
              <a:rPr lang="en-IN" smtClean="0"/>
              <a:pPr/>
              <a:t>‹#›</a:t>
            </a:fld>
            <a:endParaRPr lang="en-IN"/>
          </a:p>
        </p:txBody>
      </p:sp>
      <p:sp>
        <p:nvSpPr>
          <p:cNvPr id="12" name="Text Placeholder 11">
            <a:extLst>
              <a:ext uri="{FF2B5EF4-FFF2-40B4-BE49-F238E27FC236}">
                <a16:creationId xmlns:a16="http://schemas.microsoft.com/office/drawing/2014/main" id="{DA4E067B-840F-47D3-B48B-45596F55FF9C}"/>
              </a:ext>
            </a:extLst>
          </p:cNvPr>
          <p:cNvSpPr>
            <a:spLocks noGrp="1"/>
          </p:cNvSpPr>
          <p:nvPr>
            <p:ph type="body" sz="quarter" idx="19"/>
          </p:nvPr>
        </p:nvSpPr>
        <p:spPr>
          <a:xfrm>
            <a:off x="504825" y="1217613"/>
            <a:ext cx="4535576" cy="3460750"/>
          </a:xfrm>
        </p:spPr>
        <p:txBody>
          <a:bodyPr/>
          <a:lstStyle/>
          <a:p>
            <a:pPr lvl="0"/>
            <a:r>
              <a:rPr lang="en-US"/>
              <a:t>Edit Master text styles</a:t>
            </a:r>
          </a:p>
          <a:p>
            <a:pPr lvl="1"/>
            <a:r>
              <a:rPr lang="en-US"/>
              <a:t>Second level</a:t>
            </a:r>
          </a:p>
          <a:p>
            <a:pPr lvl="2"/>
            <a:r>
              <a:rPr lang="en-US"/>
              <a:t>Third level</a:t>
            </a:r>
          </a:p>
          <a:p>
            <a:pPr lvl="3"/>
            <a:r>
              <a:rPr lang="en-US"/>
              <a:t>Fourth level</a:t>
            </a:r>
          </a:p>
        </p:txBody>
      </p:sp>
      <p:sp>
        <p:nvSpPr>
          <p:cNvPr id="10" name="Text Placeholder 9">
            <a:extLst>
              <a:ext uri="{FF2B5EF4-FFF2-40B4-BE49-F238E27FC236}">
                <a16:creationId xmlns:a16="http://schemas.microsoft.com/office/drawing/2014/main" id="{7A2ED915-94F6-46CD-826E-92A745D55295}"/>
              </a:ext>
            </a:extLst>
          </p:cNvPr>
          <p:cNvSpPr>
            <a:spLocks noGrp="1"/>
          </p:cNvSpPr>
          <p:nvPr>
            <p:ph type="body" sz="quarter" idx="22" hasCustomPrompt="1"/>
          </p:nvPr>
        </p:nvSpPr>
        <p:spPr>
          <a:xfrm>
            <a:off x="8280764" y="216000"/>
            <a:ext cx="360000" cy="457297"/>
          </a:xfrm>
          <a:blipFill dpi="0" rotWithShape="1">
            <a:blip r:embed="rId6">
              <a:alphaModFix amt="90000"/>
            </a:blip>
            <a:srcRect/>
            <a:stretch>
              <a:fillRect/>
            </a:stretch>
          </a:blipFill>
        </p:spPr>
        <p:txBody>
          <a:bodyPr/>
          <a:lstStyle>
            <a:lvl1pPr marL="0" indent="0">
              <a:buNone/>
              <a:defRPr/>
            </a:lvl1pPr>
          </a:lstStyle>
          <a:p>
            <a:pPr lvl="0"/>
            <a:r>
              <a:rPr lang="en-US"/>
              <a:t> </a:t>
            </a:r>
          </a:p>
        </p:txBody>
      </p:sp>
    </p:spTree>
    <p:extLst>
      <p:ext uri="{BB962C8B-B14F-4D97-AF65-F5344CB8AC3E}">
        <p14:creationId xmlns:p14="http://schemas.microsoft.com/office/powerpoint/2010/main" val="421192459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orizontal image - 1">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E796B7A6-8E09-43BE-AD8E-4D7F6C40B1CE}"/>
              </a:ext>
            </a:extLst>
          </p:cNvPr>
          <p:cNvGraphicFramePr>
            <a:graphicFrameLocks noChangeAspect="1"/>
          </p:cNvGraphicFramePr>
          <p:nvPr userDrawn="1">
            <p:custDataLst>
              <p:tags r:id="rId1"/>
            </p:custDataLst>
            <p:extLst>
              <p:ext uri="{D42A27DB-BD31-4B8C-83A1-F6EECF244321}">
                <p14:modId xmlns:p14="http://schemas.microsoft.com/office/powerpoint/2010/main" val="108436214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4" name="Object 3" hidden="1">
                        <a:extLst>
                          <a:ext uri="{FF2B5EF4-FFF2-40B4-BE49-F238E27FC236}">
                            <a16:creationId xmlns:a16="http://schemas.microsoft.com/office/drawing/2014/main" id="{E796B7A6-8E09-43BE-AD8E-4D7F6C40B1CE}"/>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6980C839-211D-4D2C-84AA-B3FFFB3A69E6}"/>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6" name="Picture Placeholder 2"/>
          <p:cNvSpPr>
            <a:spLocks noGrp="1"/>
          </p:cNvSpPr>
          <p:nvPr>
            <p:ph type="pic" sz="quarter" idx="14"/>
          </p:nvPr>
        </p:nvSpPr>
        <p:spPr>
          <a:xfrm>
            <a:off x="2" y="1217612"/>
            <a:ext cx="5656880" cy="3460751"/>
          </a:xfrm>
          <a:prstGeom prst="rect">
            <a:avLst/>
          </a:prstGeom>
        </p:spPr>
        <p:txBody>
          <a:bodyPr/>
          <a:lstStyle>
            <a:lvl1pPr marL="0" indent="0">
              <a:buNone/>
              <a:defRPr sz="1300">
                <a:solidFill>
                  <a:schemeClr val="tx1"/>
                </a:solidFill>
              </a:defRPr>
            </a:lvl1pPr>
          </a:lstStyle>
          <a:p>
            <a:r>
              <a:rPr lang="en-US"/>
              <a:t>Click icon to add picture</a:t>
            </a:r>
          </a:p>
        </p:txBody>
      </p:sp>
      <p:sp>
        <p:nvSpPr>
          <p:cNvPr id="7" name="Title 6">
            <a:extLst>
              <a:ext uri="{FF2B5EF4-FFF2-40B4-BE49-F238E27FC236}">
                <a16:creationId xmlns:a16="http://schemas.microsoft.com/office/drawing/2014/main" id="{A41FA11C-355A-42A0-8ACC-631313FC9678}"/>
              </a:ext>
            </a:extLst>
          </p:cNvPr>
          <p:cNvSpPr>
            <a:spLocks noGrp="1"/>
          </p:cNvSpPr>
          <p:nvPr>
            <p:ph type="title"/>
          </p:nvPr>
        </p:nvSpPr>
        <p:spPr/>
        <p:txBody>
          <a:bodyPr/>
          <a:lstStyle/>
          <a:p>
            <a:r>
              <a:rPr lang="en-US"/>
              <a:t>Click to edit Master title style</a:t>
            </a:r>
            <a:endParaRPr lang="en-IN"/>
          </a:p>
        </p:txBody>
      </p:sp>
      <p:sp>
        <p:nvSpPr>
          <p:cNvPr id="8" name="Date Placeholder 7">
            <a:extLst>
              <a:ext uri="{FF2B5EF4-FFF2-40B4-BE49-F238E27FC236}">
                <a16:creationId xmlns:a16="http://schemas.microsoft.com/office/drawing/2014/main" id="{A361182E-6B7A-4849-BC57-86A86014FF88}"/>
              </a:ext>
            </a:extLst>
          </p:cNvPr>
          <p:cNvSpPr>
            <a:spLocks noGrp="1"/>
          </p:cNvSpPr>
          <p:nvPr>
            <p:ph type="dt" sz="half" idx="17"/>
          </p:nvPr>
        </p:nvSpPr>
        <p:spPr/>
        <p:txBody>
          <a:bodyPr/>
          <a:lstStyle/>
          <a:p>
            <a:endParaRPr lang="en-IN"/>
          </a:p>
        </p:txBody>
      </p:sp>
      <p:sp>
        <p:nvSpPr>
          <p:cNvPr id="9" name="Footer Placeholder 8">
            <a:extLst>
              <a:ext uri="{FF2B5EF4-FFF2-40B4-BE49-F238E27FC236}">
                <a16:creationId xmlns:a16="http://schemas.microsoft.com/office/drawing/2014/main" id="{E52FD04A-862C-4934-BC73-93BBD939EFDA}"/>
              </a:ext>
            </a:extLst>
          </p:cNvPr>
          <p:cNvSpPr>
            <a:spLocks noGrp="1"/>
          </p:cNvSpPr>
          <p:nvPr>
            <p:ph type="ftr" sz="quarter" idx="18"/>
          </p:nvPr>
        </p:nvSpPr>
        <p:spPr/>
        <p:txBody>
          <a:bodyPr/>
          <a:lstStyle/>
          <a:p>
            <a:endParaRPr lang="en-IN"/>
          </a:p>
        </p:txBody>
      </p:sp>
      <p:sp>
        <p:nvSpPr>
          <p:cNvPr id="10" name="Slide Number Placeholder 9">
            <a:extLst>
              <a:ext uri="{FF2B5EF4-FFF2-40B4-BE49-F238E27FC236}">
                <a16:creationId xmlns:a16="http://schemas.microsoft.com/office/drawing/2014/main" id="{6BB82D07-B33E-49CB-AC52-C6579322403D}"/>
              </a:ext>
            </a:extLst>
          </p:cNvPr>
          <p:cNvSpPr>
            <a:spLocks noGrp="1"/>
          </p:cNvSpPr>
          <p:nvPr>
            <p:ph type="sldNum" sz="quarter" idx="19"/>
          </p:nvPr>
        </p:nvSpPr>
        <p:spPr/>
        <p:txBody>
          <a:bodyPr/>
          <a:lstStyle/>
          <a:p>
            <a:fld id="{A5163908-529D-4A49-892F-D37C4044DFD8}" type="slidenum">
              <a:rPr lang="en-IN" smtClean="0"/>
              <a:pPr/>
              <a:t>‹#›</a:t>
            </a:fld>
            <a:endParaRPr lang="en-IN"/>
          </a:p>
        </p:txBody>
      </p:sp>
      <p:sp>
        <p:nvSpPr>
          <p:cNvPr id="11" name="Text Placeholder 10">
            <a:extLst>
              <a:ext uri="{FF2B5EF4-FFF2-40B4-BE49-F238E27FC236}">
                <a16:creationId xmlns:a16="http://schemas.microsoft.com/office/drawing/2014/main" id="{04820880-CEF8-4B01-8B09-8EC1A7E2F09F}"/>
              </a:ext>
            </a:extLst>
          </p:cNvPr>
          <p:cNvSpPr>
            <a:spLocks noGrp="1"/>
          </p:cNvSpPr>
          <p:nvPr>
            <p:ph type="body" sz="quarter" idx="20"/>
          </p:nvPr>
        </p:nvSpPr>
        <p:spPr>
          <a:xfrm>
            <a:off x="5872147" y="1217612"/>
            <a:ext cx="2768616" cy="3460751"/>
          </a:xfrm>
        </p:spPr>
        <p:txBody>
          <a:body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41436105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orizontal image - 2">
    <p:spTree>
      <p:nvGrpSpPr>
        <p:cNvPr id="1" name=""/>
        <p:cNvGrpSpPr/>
        <p:nvPr/>
      </p:nvGrpSpPr>
      <p:grpSpPr>
        <a:xfrm>
          <a:off x="0" y="0"/>
          <a:ext cx="0" cy="0"/>
          <a:chOff x="0" y="0"/>
          <a:chExt cx="0" cy="0"/>
        </a:xfrm>
      </p:grpSpPr>
      <p:sp>
        <p:nvSpPr>
          <p:cNvPr id="6" name="Picture Placeholder 2"/>
          <p:cNvSpPr>
            <a:spLocks noGrp="1"/>
          </p:cNvSpPr>
          <p:nvPr>
            <p:ph type="pic" sz="quarter" idx="14"/>
          </p:nvPr>
        </p:nvSpPr>
        <p:spPr>
          <a:xfrm>
            <a:off x="3502617" y="1217613"/>
            <a:ext cx="5641383" cy="3460750"/>
          </a:xfrm>
          <a:prstGeom prst="rect">
            <a:avLst/>
          </a:prstGeom>
        </p:spPr>
        <p:txBody>
          <a:bodyPr/>
          <a:lstStyle>
            <a:lvl1pPr marL="0" indent="0">
              <a:buNone/>
              <a:defRPr sz="1300">
                <a:solidFill>
                  <a:schemeClr val="tx1"/>
                </a:solidFill>
              </a:defRPr>
            </a:lvl1pPr>
          </a:lstStyle>
          <a:p>
            <a:r>
              <a:rPr lang="en-US"/>
              <a:t>Click icon to add picture</a:t>
            </a:r>
          </a:p>
        </p:txBody>
      </p:sp>
      <p:sp>
        <p:nvSpPr>
          <p:cNvPr id="3" name="Title 2">
            <a:extLst>
              <a:ext uri="{FF2B5EF4-FFF2-40B4-BE49-F238E27FC236}">
                <a16:creationId xmlns:a16="http://schemas.microsoft.com/office/drawing/2014/main" id="{E4250E1E-97E8-4411-B532-AD7CE1F30888}"/>
              </a:ext>
            </a:extLst>
          </p:cNvPr>
          <p:cNvSpPr>
            <a:spLocks noGrp="1"/>
          </p:cNvSpPr>
          <p:nvPr>
            <p:ph type="title"/>
          </p:nvPr>
        </p:nvSpPr>
        <p:spPr/>
        <p:txBody>
          <a:bodyPr/>
          <a:lstStyle/>
          <a:p>
            <a:r>
              <a:rPr lang="en-US"/>
              <a:t>Click to edit Master title style</a:t>
            </a:r>
            <a:endParaRPr lang="en-IN"/>
          </a:p>
        </p:txBody>
      </p:sp>
      <p:sp>
        <p:nvSpPr>
          <p:cNvPr id="5" name="Date Placeholder 4">
            <a:extLst>
              <a:ext uri="{FF2B5EF4-FFF2-40B4-BE49-F238E27FC236}">
                <a16:creationId xmlns:a16="http://schemas.microsoft.com/office/drawing/2014/main" id="{27AA891F-E92C-403A-BFCC-535E846FAADC}"/>
              </a:ext>
            </a:extLst>
          </p:cNvPr>
          <p:cNvSpPr>
            <a:spLocks noGrp="1"/>
          </p:cNvSpPr>
          <p:nvPr>
            <p:ph type="dt" sz="half" idx="16"/>
          </p:nvPr>
        </p:nvSpPr>
        <p:spPr/>
        <p:txBody>
          <a:bodyPr/>
          <a:lstStyle/>
          <a:p>
            <a:endParaRPr lang="en-IN"/>
          </a:p>
        </p:txBody>
      </p:sp>
      <p:sp>
        <p:nvSpPr>
          <p:cNvPr id="7" name="Footer Placeholder 6">
            <a:extLst>
              <a:ext uri="{FF2B5EF4-FFF2-40B4-BE49-F238E27FC236}">
                <a16:creationId xmlns:a16="http://schemas.microsoft.com/office/drawing/2014/main" id="{E82573C8-E590-4CEE-84C0-E3B118D75FAE}"/>
              </a:ext>
            </a:extLst>
          </p:cNvPr>
          <p:cNvSpPr>
            <a:spLocks noGrp="1"/>
          </p:cNvSpPr>
          <p:nvPr>
            <p:ph type="ftr" sz="quarter" idx="17"/>
          </p:nvPr>
        </p:nvSpPr>
        <p:spPr/>
        <p:txBody>
          <a:bodyPr/>
          <a:lstStyle/>
          <a:p>
            <a:endParaRPr lang="en-IN"/>
          </a:p>
        </p:txBody>
      </p:sp>
      <p:sp>
        <p:nvSpPr>
          <p:cNvPr id="8" name="Slide Number Placeholder 7">
            <a:extLst>
              <a:ext uri="{FF2B5EF4-FFF2-40B4-BE49-F238E27FC236}">
                <a16:creationId xmlns:a16="http://schemas.microsoft.com/office/drawing/2014/main" id="{3D0A0AFB-ED51-4458-A2A2-DDC32D4086EA}"/>
              </a:ext>
            </a:extLst>
          </p:cNvPr>
          <p:cNvSpPr>
            <a:spLocks noGrp="1"/>
          </p:cNvSpPr>
          <p:nvPr>
            <p:ph type="sldNum" sz="quarter" idx="18"/>
          </p:nvPr>
        </p:nvSpPr>
        <p:spPr/>
        <p:txBody>
          <a:bodyPr/>
          <a:lstStyle/>
          <a:p>
            <a:fld id="{A5163908-529D-4A49-892F-D37C4044DFD8}" type="slidenum">
              <a:rPr lang="en-IN" smtClean="0"/>
              <a:pPr/>
              <a:t>‹#›</a:t>
            </a:fld>
            <a:endParaRPr lang="en-IN"/>
          </a:p>
        </p:txBody>
      </p:sp>
      <p:sp>
        <p:nvSpPr>
          <p:cNvPr id="9" name="Text Placeholder 8">
            <a:extLst>
              <a:ext uri="{FF2B5EF4-FFF2-40B4-BE49-F238E27FC236}">
                <a16:creationId xmlns:a16="http://schemas.microsoft.com/office/drawing/2014/main" id="{CD241E64-67CD-4CA0-81D4-1083916DD1B8}"/>
              </a:ext>
            </a:extLst>
          </p:cNvPr>
          <p:cNvSpPr>
            <a:spLocks noGrp="1"/>
          </p:cNvSpPr>
          <p:nvPr>
            <p:ph type="body" sz="quarter" idx="19"/>
          </p:nvPr>
        </p:nvSpPr>
        <p:spPr>
          <a:xfrm>
            <a:off x="504825" y="1217612"/>
            <a:ext cx="2757568" cy="3460751"/>
          </a:xfrm>
        </p:spPr>
        <p:txBody>
          <a:body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628624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column images">
    <p:spTree>
      <p:nvGrpSpPr>
        <p:cNvPr id="1" name=""/>
        <p:cNvGrpSpPr/>
        <p:nvPr/>
      </p:nvGrpSpPr>
      <p:grpSpPr>
        <a:xfrm>
          <a:off x="0" y="0"/>
          <a:ext cx="0" cy="0"/>
          <a:chOff x="0" y="0"/>
          <a:chExt cx="0" cy="0"/>
        </a:xfrm>
      </p:grpSpPr>
      <p:sp>
        <p:nvSpPr>
          <p:cNvPr id="8" name="Picture Placeholder 3"/>
          <p:cNvSpPr>
            <a:spLocks noGrp="1"/>
          </p:cNvSpPr>
          <p:nvPr>
            <p:ph type="pic" sz="quarter" idx="15"/>
          </p:nvPr>
        </p:nvSpPr>
        <p:spPr>
          <a:xfrm>
            <a:off x="504825" y="1217613"/>
            <a:ext cx="3816350" cy="2346387"/>
          </a:xfrm>
          <a:prstGeom prst="rect">
            <a:avLst/>
          </a:prstGeom>
        </p:spPr>
        <p:txBody>
          <a:bodyPr/>
          <a:lstStyle>
            <a:lvl1pPr marL="0" indent="0">
              <a:buNone/>
              <a:defRPr sz="1300"/>
            </a:lvl1pPr>
          </a:lstStyle>
          <a:p>
            <a:r>
              <a:rPr lang="en-US"/>
              <a:t>Click icon to add picture</a:t>
            </a:r>
          </a:p>
        </p:txBody>
      </p:sp>
      <p:sp>
        <p:nvSpPr>
          <p:cNvPr id="14" name="Picture Placeholder 3"/>
          <p:cNvSpPr>
            <a:spLocks noGrp="1"/>
          </p:cNvSpPr>
          <p:nvPr>
            <p:ph type="pic" sz="quarter" idx="16"/>
          </p:nvPr>
        </p:nvSpPr>
        <p:spPr>
          <a:xfrm>
            <a:off x="4824413" y="1217613"/>
            <a:ext cx="3816350" cy="2346387"/>
          </a:xfrm>
          <a:prstGeom prst="rect">
            <a:avLst/>
          </a:prstGeom>
        </p:spPr>
        <p:txBody>
          <a:bodyPr/>
          <a:lstStyle>
            <a:lvl1pPr marL="0" indent="0">
              <a:buNone/>
              <a:defRPr sz="1300"/>
            </a:lvl1pPr>
          </a:lstStyle>
          <a:p>
            <a:r>
              <a:rPr lang="en-US"/>
              <a:t>Click icon to add picture</a:t>
            </a:r>
          </a:p>
        </p:txBody>
      </p:sp>
      <p:sp>
        <p:nvSpPr>
          <p:cNvPr id="3" name="Title 2">
            <a:extLst>
              <a:ext uri="{FF2B5EF4-FFF2-40B4-BE49-F238E27FC236}">
                <a16:creationId xmlns:a16="http://schemas.microsoft.com/office/drawing/2014/main" id="{BDAB248D-57C3-42BE-B1A8-E7FC1A3875E4}"/>
              </a:ext>
            </a:extLst>
          </p:cNvPr>
          <p:cNvSpPr>
            <a:spLocks noGrp="1"/>
          </p:cNvSpPr>
          <p:nvPr>
            <p:ph type="title"/>
          </p:nvPr>
        </p:nvSpPr>
        <p:spPr/>
        <p:txBody>
          <a:bodyPr/>
          <a:lstStyle/>
          <a:p>
            <a:r>
              <a:rPr lang="en-US"/>
              <a:t>Click to edit Master title style</a:t>
            </a:r>
            <a:endParaRPr lang="en-IN"/>
          </a:p>
        </p:txBody>
      </p:sp>
      <p:sp>
        <p:nvSpPr>
          <p:cNvPr id="4" name="Date Placeholder 3">
            <a:extLst>
              <a:ext uri="{FF2B5EF4-FFF2-40B4-BE49-F238E27FC236}">
                <a16:creationId xmlns:a16="http://schemas.microsoft.com/office/drawing/2014/main" id="{E67D1C86-B158-41D0-A938-63F01F335763}"/>
              </a:ext>
            </a:extLst>
          </p:cNvPr>
          <p:cNvSpPr>
            <a:spLocks noGrp="1"/>
          </p:cNvSpPr>
          <p:nvPr>
            <p:ph type="dt" sz="half" idx="19"/>
          </p:nvPr>
        </p:nvSpPr>
        <p:spPr/>
        <p:txBody>
          <a:bodyPr/>
          <a:lstStyle/>
          <a:p>
            <a:endParaRPr lang="en-IN"/>
          </a:p>
        </p:txBody>
      </p:sp>
      <p:sp>
        <p:nvSpPr>
          <p:cNvPr id="6" name="Footer Placeholder 5">
            <a:extLst>
              <a:ext uri="{FF2B5EF4-FFF2-40B4-BE49-F238E27FC236}">
                <a16:creationId xmlns:a16="http://schemas.microsoft.com/office/drawing/2014/main" id="{3026D6C4-8F10-4092-B714-9020C41BB820}"/>
              </a:ext>
            </a:extLst>
          </p:cNvPr>
          <p:cNvSpPr>
            <a:spLocks noGrp="1"/>
          </p:cNvSpPr>
          <p:nvPr>
            <p:ph type="ftr" sz="quarter" idx="20"/>
          </p:nvPr>
        </p:nvSpPr>
        <p:spPr/>
        <p:txBody>
          <a:bodyPr/>
          <a:lstStyle/>
          <a:p>
            <a:endParaRPr lang="en-IN"/>
          </a:p>
        </p:txBody>
      </p:sp>
      <p:sp>
        <p:nvSpPr>
          <p:cNvPr id="7" name="Slide Number Placeholder 6">
            <a:extLst>
              <a:ext uri="{FF2B5EF4-FFF2-40B4-BE49-F238E27FC236}">
                <a16:creationId xmlns:a16="http://schemas.microsoft.com/office/drawing/2014/main" id="{4FADD015-4119-4EA1-B431-858F91EA5FD3}"/>
              </a:ext>
            </a:extLst>
          </p:cNvPr>
          <p:cNvSpPr>
            <a:spLocks noGrp="1"/>
          </p:cNvSpPr>
          <p:nvPr>
            <p:ph type="sldNum" sz="quarter" idx="21"/>
          </p:nvPr>
        </p:nvSpPr>
        <p:spPr/>
        <p:txBody>
          <a:bodyPr/>
          <a:lstStyle/>
          <a:p>
            <a:fld id="{A5163908-529D-4A49-892F-D37C4044DFD8}" type="slidenum">
              <a:rPr lang="en-IN" smtClean="0"/>
              <a:pPr/>
              <a:t>‹#›</a:t>
            </a:fld>
            <a:endParaRPr lang="en-IN"/>
          </a:p>
        </p:txBody>
      </p:sp>
      <p:sp>
        <p:nvSpPr>
          <p:cNvPr id="9" name="Text Placeholder 8">
            <a:extLst>
              <a:ext uri="{FF2B5EF4-FFF2-40B4-BE49-F238E27FC236}">
                <a16:creationId xmlns:a16="http://schemas.microsoft.com/office/drawing/2014/main" id="{68BDAA8A-021C-4EC1-B26E-48889996AA3D}"/>
              </a:ext>
            </a:extLst>
          </p:cNvPr>
          <p:cNvSpPr>
            <a:spLocks noGrp="1"/>
          </p:cNvSpPr>
          <p:nvPr>
            <p:ph type="body" sz="quarter" idx="22"/>
          </p:nvPr>
        </p:nvSpPr>
        <p:spPr>
          <a:xfrm>
            <a:off x="504825" y="3753002"/>
            <a:ext cx="3816350" cy="925362"/>
          </a:xfrm>
        </p:spPr>
        <p:txBody>
          <a:bodyPr/>
          <a:lstStyle/>
          <a:p>
            <a:pPr lvl="0"/>
            <a:r>
              <a:rPr lang="en-US"/>
              <a:t>Edit Master text styles</a:t>
            </a:r>
          </a:p>
          <a:p>
            <a:pPr lvl="1"/>
            <a:r>
              <a:rPr lang="en-US"/>
              <a:t>Second level</a:t>
            </a:r>
          </a:p>
          <a:p>
            <a:pPr lvl="2"/>
            <a:r>
              <a:rPr lang="en-US"/>
              <a:t>Third level</a:t>
            </a:r>
          </a:p>
        </p:txBody>
      </p:sp>
      <p:sp>
        <p:nvSpPr>
          <p:cNvPr id="11" name="Text Placeholder 10">
            <a:extLst>
              <a:ext uri="{FF2B5EF4-FFF2-40B4-BE49-F238E27FC236}">
                <a16:creationId xmlns:a16="http://schemas.microsoft.com/office/drawing/2014/main" id="{098F5822-A908-4933-8FD3-A83B190BF6E2}"/>
              </a:ext>
            </a:extLst>
          </p:cNvPr>
          <p:cNvSpPr>
            <a:spLocks noGrp="1"/>
          </p:cNvSpPr>
          <p:nvPr>
            <p:ph type="body" sz="quarter" idx="23"/>
          </p:nvPr>
        </p:nvSpPr>
        <p:spPr>
          <a:xfrm>
            <a:off x="4824413" y="3753002"/>
            <a:ext cx="3816350" cy="925362"/>
          </a:xfrm>
        </p:spPr>
        <p:txBody>
          <a:body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06399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aqua">
    <p:bg>
      <p:bgPr>
        <a:gradFill>
          <a:gsLst>
            <a:gs pos="18000">
              <a:srgbClr val="1E9D8B"/>
            </a:gs>
            <a:gs pos="100000">
              <a:srgbClr val="4FB5AE"/>
            </a:gs>
          </a:gsLst>
          <a:lin ang="21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305F3BA2-B27F-4D6D-85C6-0EB92E2D65FF}"/>
              </a:ext>
            </a:extLst>
          </p:cNvPr>
          <p:cNvGraphicFramePr>
            <a:graphicFrameLocks noChangeAspect="1"/>
          </p:cNvGraphicFramePr>
          <p:nvPr userDrawn="1">
            <p:custDataLst>
              <p:tags r:id="rId1"/>
            </p:custDataLst>
            <p:extLst>
              <p:ext uri="{D42A27DB-BD31-4B8C-83A1-F6EECF244321}">
                <p14:modId xmlns:p14="http://schemas.microsoft.com/office/powerpoint/2010/main" val="3364229734"/>
              </p:ex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5" name="Object 4" hidden="1">
                        <a:extLst>
                          <a:ext uri="{FF2B5EF4-FFF2-40B4-BE49-F238E27FC236}">
                            <a16:creationId xmlns:a16="http://schemas.microsoft.com/office/drawing/2014/main" id="{305F3BA2-B27F-4D6D-85C6-0EB92E2D65FF}"/>
                          </a:ext>
                        </a:extLst>
                      </p:cNvPr>
                      <p:cNvPicPr/>
                      <p:nvPr/>
                    </p:nvPicPr>
                    <p:blipFill>
                      <a:blip r:embed="rId4"/>
                      <a:stretch>
                        <a:fillRect/>
                      </a:stretch>
                    </p:blipFill>
                    <p:spPr>
                      <a:xfrm>
                        <a:off x="1591" y="1192"/>
                        <a:ext cx="1587" cy="1190"/>
                      </a:xfrm>
                      <a:prstGeom prst="rect">
                        <a:avLst/>
                      </a:prstGeom>
                    </p:spPr>
                  </p:pic>
                </p:oleObj>
              </mc:Fallback>
            </mc:AlternateContent>
          </a:graphicData>
        </a:graphic>
      </p:graphicFrame>
      <p:sp>
        <p:nvSpPr>
          <p:cNvPr id="19" name="Text Placeholder 3">
            <a:extLst>
              <a:ext uri="{FF2B5EF4-FFF2-40B4-BE49-F238E27FC236}">
                <a16:creationId xmlns:a16="http://schemas.microsoft.com/office/drawing/2014/main" id="{C3653E61-8455-43DD-85E1-3EFD32553394}"/>
              </a:ext>
            </a:extLst>
          </p:cNvPr>
          <p:cNvSpPr>
            <a:spLocks noGrp="1"/>
          </p:cNvSpPr>
          <p:nvPr userDrawn="1">
            <p:ph type="body" sz="quarter" idx="11" hasCustomPrompt="1"/>
          </p:nvPr>
        </p:nvSpPr>
        <p:spPr bwMode="white">
          <a:xfrm>
            <a:off x="837437" y="3565406"/>
            <a:ext cx="4324891" cy="189214"/>
          </a:xfrm>
          <a:prstGeom prst="rect">
            <a:avLst/>
          </a:prstGeom>
        </p:spPr>
        <p:txBody>
          <a:bodyPr lIns="0" tIns="0" rIns="0" bIns="0" anchor="ctr">
            <a:noAutofit/>
          </a:bodyPr>
          <a:lstStyle>
            <a:lvl1pPr marL="0" indent="0">
              <a:spcBef>
                <a:spcPts val="0"/>
              </a:spcBef>
              <a:buFontTx/>
              <a:buNone/>
              <a:defRPr sz="1100" b="1">
                <a:solidFill>
                  <a:schemeClr val="bg1"/>
                </a:solidFill>
              </a:defRPr>
            </a:lvl1pPr>
          </a:lstStyle>
          <a:p>
            <a:pPr lvl="0"/>
            <a:r>
              <a:rPr lang="en-US" noProof="0"/>
              <a:t>_Author</a:t>
            </a:r>
          </a:p>
        </p:txBody>
      </p:sp>
      <p:sp>
        <p:nvSpPr>
          <p:cNvPr id="20" name="Text Placeholder 3">
            <a:extLst>
              <a:ext uri="{FF2B5EF4-FFF2-40B4-BE49-F238E27FC236}">
                <a16:creationId xmlns:a16="http://schemas.microsoft.com/office/drawing/2014/main" id="{4D300ACA-1DDA-445B-9241-4ACC24CFD5AE}"/>
              </a:ext>
            </a:extLst>
          </p:cNvPr>
          <p:cNvSpPr>
            <a:spLocks noGrp="1"/>
          </p:cNvSpPr>
          <p:nvPr userDrawn="1">
            <p:ph type="body" sz="quarter" idx="12" hasCustomPrompt="1"/>
          </p:nvPr>
        </p:nvSpPr>
        <p:spPr bwMode="white">
          <a:xfrm>
            <a:off x="837437" y="3754620"/>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_Business</a:t>
            </a:r>
          </a:p>
        </p:txBody>
      </p:sp>
      <p:sp>
        <p:nvSpPr>
          <p:cNvPr id="21" name="Text Placeholder 3">
            <a:extLst>
              <a:ext uri="{FF2B5EF4-FFF2-40B4-BE49-F238E27FC236}">
                <a16:creationId xmlns:a16="http://schemas.microsoft.com/office/drawing/2014/main" id="{3DFCA62A-CA79-426E-B592-49ABCC31F8A8}"/>
              </a:ext>
            </a:extLst>
          </p:cNvPr>
          <p:cNvSpPr>
            <a:spLocks noGrp="1"/>
          </p:cNvSpPr>
          <p:nvPr userDrawn="1">
            <p:ph type="body" sz="quarter" idx="15" hasCustomPrompt="1"/>
          </p:nvPr>
        </p:nvSpPr>
        <p:spPr bwMode="white">
          <a:xfrm>
            <a:off x="837437" y="3943834"/>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_Date</a:t>
            </a:r>
          </a:p>
        </p:txBody>
      </p:sp>
      <p:sp>
        <p:nvSpPr>
          <p:cNvPr id="22" name="Text Placeholder 3">
            <a:extLst>
              <a:ext uri="{FF2B5EF4-FFF2-40B4-BE49-F238E27FC236}">
                <a16:creationId xmlns:a16="http://schemas.microsoft.com/office/drawing/2014/main" id="{B26F3FA1-170D-4773-936E-E5E7447A5872}"/>
              </a:ext>
            </a:extLst>
          </p:cNvPr>
          <p:cNvSpPr>
            <a:spLocks noGrp="1"/>
          </p:cNvSpPr>
          <p:nvPr userDrawn="1">
            <p:ph type="body" sz="quarter" idx="10" hasCustomPrompt="1"/>
          </p:nvPr>
        </p:nvSpPr>
        <p:spPr bwMode="white">
          <a:xfrm>
            <a:off x="837437" y="2038742"/>
            <a:ext cx="6169658" cy="1206990"/>
          </a:xfrm>
          <a:prstGeom prst="rect">
            <a:avLst/>
          </a:prstGeom>
        </p:spPr>
        <p:txBody>
          <a:bodyPr lIns="0" tIns="0" rIns="0" bIns="0">
            <a:noAutofit/>
          </a:bodyPr>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Presentation title 36pt</a:t>
            </a:r>
          </a:p>
        </p:txBody>
      </p:sp>
      <p:pic>
        <p:nvPicPr>
          <p:cNvPr id="9" name="Picture 8"/>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0" y="667"/>
            <a:ext cx="9136556" cy="5142166"/>
          </a:xfrm>
          <a:prstGeom prst="rect">
            <a:avLst/>
          </a:prstGeom>
        </p:spPr>
      </p:pic>
    </p:spTree>
    <p:extLst>
      <p:ext uri="{BB962C8B-B14F-4D97-AF65-F5344CB8AC3E}">
        <p14:creationId xmlns:p14="http://schemas.microsoft.com/office/powerpoint/2010/main" val="106170171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3F063C06-AE5B-4F6F-9C37-FBE1184F3CB5}"/>
              </a:ext>
            </a:extLst>
          </p:cNvPr>
          <p:cNvGraphicFramePr>
            <a:graphicFrameLocks noChangeAspect="1"/>
          </p:cNvGraphicFramePr>
          <p:nvPr userDrawn="1">
            <p:custDataLst>
              <p:tags r:id="rId1"/>
            </p:custDataLst>
            <p:extLst>
              <p:ext uri="{D42A27DB-BD31-4B8C-83A1-F6EECF244321}">
                <p14:modId xmlns:p14="http://schemas.microsoft.com/office/powerpoint/2010/main" val="29086157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79" imgH="478" progId="TCLayout.ActiveDocument.1">
                  <p:embed/>
                </p:oleObj>
              </mc:Choice>
              <mc:Fallback>
                <p:oleObj name="think-cell Slide" r:id="rId4" imgW="479" imgH="478" progId="TCLayout.ActiveDocument.1">
                  <p:embed/>
                  <p:pic>
                    <p:nvPicPr>
                      <p:cNvPr id="6" name="Object 5" hidden="1">
                        <a:extLst>
                          <a:ext uri="{FF2B5EF4-FFF2-40B4-BE49-F238E27FC236}">
                            <a16:creationId xmlns:a16="http://schemas.microsoft.com/office/drawing/2014/main" id="{3F063C06-AE5B-4F6F-9C37-FBE1184F3CB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DDD051A0-039D-42D9-A58B-EA14A08412FD}"/>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4" name="Picture Placeholder 3"/>
          <p:cNvSpPr>
            <a:spLocks noGrp="1"/>
          </p:cNvSpPr>
          <p:nvPr>
            <p:ph type="pic" sz="quarter" idx="14"/>
          </p:nvPr>
        </p:nvSpPr>
        <p:spPr>
          <a:xfrm>
            <a:off x="504825" y="1217613"/>
            <a:ext cx="8135939" cy="3460750"/>
          </a:xfrm>
          <a:prstGeom prst="rect">
            <a:avLst/>
          </a:prstGeom>
        </p:spPr>
        <p:txBody>
          <a:bodyPr lIns="0" tIns="0" rIns="0" bIns="0"/>
          <a:lstStyle>
            <a:lvl1pPr marL="0" indent="0">
              <a:buNone/>
              <a:defRPr sz="1400"/>
            </a:lvl1pPr>
          </a:lstStyle>
          <a:p>
            <a:r>
              <a:rPr lang="en-US"/>
              <a:t>Click icon to add picture</a:t>
            </a:r>
          </a:p>
        </p:txBody>
      </p:sp>
      <p:sp>
        <p:nvSpPr>
          <p:cNvPr id="5" name="Title 4">
            <a:extLst>
              <a:ext uri="{FF2B5EF4-FFF2-40B4-BE49-F238E27FC236}">
                <a16:creationId xmlns:a16="http://schemas.microsoft.com/office/drawing/2014/main" id="{CE0F8291-C16C-4418-9B6D-28D21CA7A5A0}"/>
              </a:ext>
            </a:extLst>
          </p:cNvPr>
          <p:cNvSpPr>
            <a:spLocks noGrp="1"/>
          </p:cNvSpPr>
          <p:nvPr>
            <p:ph type="title"/>
          </p:nvPr>
        </p:nvSpPr>
        <p:spPr/>
        <p:txBody>
          <a:bodyPr/>
          <a:lstStyle/>
          <a:p>
            <a:r>
              <a:rPr lang="en-US"/>
              <a:t>Click to edit Master title style</a:t>
            </a:r>
            <a:endParaRPr lang="en-IN"/>
          </a:p>
        </p:txBody>
      </p:sp>
      <p:sp>
        <p:nvSpPr>
          <p:cNvPr id="7" name="Date Placeholder 6">
            <a:extLst>
              <a:ext uri="{FF2B5EF4-FFF2-40B4-BE49-F238E27FC236}">
                <a16:creationId xmlns:a16="http://schemas.microsoft.com/office/drawing/2014/main" id="{F8BB389B-3B07-4E50-B6D9-4F152C767077}"/>
              </a:ext>
            </a:extLst>
          </p:cNvPr>
          <p:cNvSpPr>
            <a:spLocks noGrp="1"/>
          </p:cNvSpPr>
          <p:nvPr>
            <p:ph type="dt" sz="half" idx="15"/>
          </p:nvPr>
        </p:nvSpPr>
        <p:spPr/>
        <p:txBody>
          <a:bodyPr/>
          <a:lstStyle/>
          <a:p>
            <a:endParaRPr lang="en-IN"/>
          </a:p>
        </p:txBody>
      </p:sp>
      <p:sp>
        <p:nvSpPr>
          <p:cNvPr id="8" name="Footer Placeholder 7">
            <a:extLst>
              <a:ext uri="{FF2B5EF4-FFF2-40B4-BE49-F238E27FC236}">
                <a16:creationId xmlns:a16="http://schemas.microsoft.com/office/drawing/2014/main" id="{086D7D42-1612-4F34-9E0C-4BB0F061DDF3}"/>
              </a:ext>
            </a:extLst>
          </p:cNvPr>
          <p:cNvSpPr>
            <a:spLocks noGrp="1"/>
          </p:cNvSpPr>
          <p:nvPr>
            <p:ph type="ftr" sz="quarter" idx="16"/>
          </p:nvPr>
        </p:nvSpPr>
        <p:spPr/>
        <p:txBody>
          <a:bodyPr/>
          <a:lstStyle/>
          <a:p>
            <a:endParaRPr lang="en-IN"/>
          </a:p>
        </p:txBody>
      </p:sp>
      <p:sp>
        <p:nvSpPr>
          <p:cNvPr id="9" name="Slide Number Placeholder 8">
            <a:extLst>
              <a:ext uri="{FF2B5EF4-FFF2-40B4-BE49-F238E27FC236}">
                <a16:creationId xmlns:a16="http://schemas.microsoft.com/office/drawing/2014/main" id="{8F40F500-5589-4B84-923C-8EFC4E3CAEDD}"/>
              </a:ext>
            </a:extLst>
          </p:cNvPr>
          <p:cNvSpPr>
            <a:spLocks noGrp="1"/>
          </p:cNvSpPr>
          <p:nvPr>
            <p:ph type="sldNum" sz="quarter" idx="17"/>
          </p:nvPr>
        </p:nvSpPr>
        <p:spPr/>
        <p:txBody>
          <a:bodyPr/>
          <a:lstStyle/>
          <a:p>
            <a:fld id="{A5163908-529D-4A49-892F-D37C4044DFD8}" type="slidenum">
              <a:rPr lang="en-IN" smtClean="0"/>
              <a:pPr/>
              <a:t>‹#›</a:t>
            </a:fld>
            <a:endParaRPr lang="en-IN"/>
          </a:p>
        </p:txBody>
      </p:sp>
    </p:spTree>
    <p:extLst>
      <p:ext uri="{BB962C8B-B14F-4D97-AF65-F5344CB8AC3E}">
        <p14:creationId xmlns:p14="http://schemas.microsoft.com/office/powerpoint/2010/main" val="203608076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Footer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5797D4-FD91-4A72-BFB7-8798A1097FE6}"/>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id="{AEB80F89-4AE5-4088-80FE-245322572BB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68167E6-9B12-4AF6-B568-50379A338E9F}"/>
              </a:ext>
            </a:extLst>
          </p:cNvPr>
          <p:cNvSpPr>
            <a:spLocks noGrp="1"/>
          </p:cNvSpPr>
          <p:nvPr>
            <p:ph type="sldNum" sz="quarter" idx="12"/>
          </p:nvPr>
        </p:nvSpPr>
        <p:spPr/>
        <p:txBody>
          <a:bodyPr/>
          <a:lstStyle/>
          <a:p>
            <a:fld id="{A5163908-529D-4A49-892F-D37C4044DFD8}" type="slidenum">
              <a:rPr lang="en-IN" smtClean="0"/>
              <a:pPr/>
              <a:t>‹#›</a:t>
            </a:fld>
            <a:endParaRPr lang="en-IN"/>
          </a:p>
        </p:txBody>
      </p:sp>
    </p:spTree>
    <p:extLst>
      <p:ext uri="{BB962C8B-B14F-4D97-AF65-F5344CB8AC3E}">
        <p14:creationId xmlns:p14="http://schemas.microsoft.com/office/powerpoint/2010/main" val="164824588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Full bleed image">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3389AD4B-CD2A-4E02-85A1-532A4A2512EA}"/>
              </a:ext>
            </a:extLst>
          </p:cNvPr>
          <p:cNvGraphicFramePr>
            <a:graphicFrameLocks noChangeAspect="1"/>
          </p:cNvGraphicFramePr>
          <p:nvPr userDrawn="1">
            <p:custDataLst>
              <p:tags r:id="rId1"/>
            </p:custDataLst>
            <p:extLst>
              <p:ext uri="{D42A27DB-BD31-4B8C-83A1-F6EECF244321}">
                <p14:modId xmlns:p14="http://schemas.microsoft.com/office/powerpoint/2010/main" val="379462724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2" name="Object 1" hidden="1">
                        <a:extLst>
                          <a:ext uri="{FF2B5EF4-FFF2-40B4-BE49-F238E27FC236}">
                            <a16:creationId xmlns:a16="http://schemas.microsoft.com/office/drawing/2014/main" id="{3389AD4B-CD2A-4E02-85A1-532A4A2512EA}"/>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a:extLst>
              <a:ext uri="{FF2B5EF4-FFF2-40B4-BE49-F238E27FC236}">
                <a16:creationId xmlns:a16="http://schemas.microsoft.com/office/drawing/2014/main" id="{E97ACB5B-4858-4068-9665-FC3C21C10656}"/>
              </a:ext>
            </a:extLst>
          </p:cNvPr>
          <p:cNvSpPr>
            <a:spLocks noGrp="1"/>
          </p:cNvSpPr>
          <p:nvPr>
            <p:ph type="pic" sz="quarter" idx="22" hasCustomPrompt="1"/>
          </p:nvPr>
        </p:nvSpPr>
        <p:spPr>
          <a:xfrm>
            <a:off x="0" y="0"/>
            <a:ext cx="9144000" cy="5143500"/>
          </a:xfrm>
        </p:spPr>
        <p:txBody>
          <a:bodyPr/>
          <a:lstStyle>
            <a:lvl1pPr marL="0" indent="0">
              <a:buNone/>
              <a:defRPr/>
            </a:lvl1pPr>
          </a:lstStyle>
          <a:p>
            <a:r>
              <a:rPr lang="en-US"/>
              <a:t>Click icon to insert photo (16:9)</a:t>
            </a:r>
          </a:p>
        </p:txBody>
      </p:sp>
      <p:sp>
        <p:nvSpPr>
          <p:cNvPr id="5" name="Text Placeholder 9">
            <a:extLst>
              <a:ext uri="{FF2B5EF4-FFF2-40B4-BE49-F238E27FC236}">
                <a16:creationId xmlns:a16="http://schemas.microsoft.com/office/drawing/2014/main" id="{1F548E2F-0354-46E1-A24B-261AE848986D}"/>
              </a:ext>
            </a:extLst>
          </p:cNvPr>
          <p:cNvSpPr>
            <a:spLocks noGrp="1"/>
          </p:cNvSpPr>
          <p:nvPr>
            <p:ph type="body" sz="quarter" idx="23" hasCustomPrompt="1"/>
          </p:nvPr>
        </p:nvSpPr>
        <p:spPr>
          <a:xfrm>
            <a:off x="8280764" y="216000"/>
            <a:ext cx="360000" cy="457297"/>
          </a:xfrm>
          <a:blipFill dpi="0" rotWithShape="1">
            <a:blip r:embed="rId5">
              <a:alphaModFix amt="90000"/>
            </a:blip>
            <a:srcRect/>
            <a:stretch>
              <a:fillRect/>
            </a:stretch>
          </a:blipFill>
        </p:spPr>
        <p:txBody>
          <a:bodyPr/>
          <a:lstStyle>
            <a:lvl1pPr marL="0" indent="0">
              <a:buNone/>
              <a:defRPr/>
            </a:lvl1pPr>
          </a:lstStyle>
          <a:p>
            <a:pPr lvl="0"/>
            <a:r>
              <a:rPr lang="en-US"/>
              <a:t> </a:t>
            </a:r>
          </a:p>
        </p:txBody>
      </p:sp>
    </p:spTree>
    <p:extLst>
      <p:ext uri="{BB962C8B-B14F-4D97-AF65-F5344CB8AC3E}">
        <p14:creationId xmlns:p14="http://schemas.microsoft.com/office/powerpoint/2010/main" val="364383369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Full bleed video">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3389AD4B-CD2A-4E02-85A1-532A4A2512EA}"/>
              </a:ext>
            </a:extLst>
          </p:cNvPr>
          <p:cNvGraphicFramePr>
            <a:graphicFrameLocks noChangeAspect="1"/>
          </p:cNvGraphicFramePr>
          <p:nvPr userDrawn="1">
            <p:custDataLst>
              <p:tags r:id="rId1"/>
            </p:custDataLst>
            <p:extLst>
              <p:ext uri="{D42A27DB-BD31-4B8C-83A1-F6EECF244321}">
                <p14:modId xmlns:p14="http://schemas.microsoft.com/office/powerpoint/2010/main" val="31795649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2" name="Object 1" hidden="1">
                        <a:extLst>
                          <a:ext uri="{FF2B5EF4-FFF2-40B4-BE49-F238E27FC236}">
                            <a16:creationId xmlns:a16="http://schemas.microsoft.com/office/drawing/2014/main" id="{3389AD4B-CD2A-4E02-85A1-532A4A2512EA}"/>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Media Placeholder 3">
            <a:extLst>
              <a:ext uri="{FF2B5EF4-FFF2-40B4-BE49-F238E27FC236}">
                <a16:creationId xmlns:a16="http://schemas.microsoft.com/office/drawing/2014/main" id="{462C7498-3AB5-4406-913C-71CCEC8866D0}"/>
              </a:ext>
            </a:extLst>
          </p:cNvPr>
          <p:cNvSpPr>
            <a:spLocks noGrp="1"/>
          </p:cNvSpPr>
          <p:nvPr>
            <p:ph type="media" sz="quarter" idx="22" hasCustomPrompt="1"/>
          </p:nvPr>
        </p:nvSpPr>
        <p:spPr>
          <a:xfrm>
            <a:off x="0" y="0"/>
            <a:ext cx="9144000" cy="5143500"/>
          </a:xfrm>
        </p:spPr>
        <p:txBody>
          <a:bodyPr/>
          <a:lstStyle>
            <a:lvl1pPr marL="0" indent="0">
              <a:buNone/>
              <a:defRPr/>
            </a:lvl1pPr>
          </a:lstStyle>
          <a:p>
            <a:r>
              <a:rPr lang="en-US"/>
              <a:t>Click icon to insert video (16:9)</a:t>
            </a:r>
          </a:p>
        </p:txBody>
      </p:sp>
    </p:spTree>
    <p:extLst>
      <p:ext uri="{BB962C8B-B14F-4D97-AF65-F5344CB8AC3E}">
        <p14:creationId xmlns:p14="http://schemas.microsoft.com/office/powerpoint/2010/main" val="19104664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ivider white">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tx1"/>
                </a:solidFill>
                <a:latin typeface="+mj-lt"/>
              </a:defRPr>
            </a:lvl1pPr>
            <a:lvl2pPr>
              <a:defRPr sz="4800"/>
            </a:lvl2pPr>
            <a:lvl3pPr>
              <a:defRPr sz="4800"/>
            </a:lvl3pPr>
            <a:lvl4pPr>
              <a:defRPr sz="4800"/>
            </a:lvl4pPr>
            <a:lvl5pPr>
              <a:defRPr sz="4800"/>
            </a:lvl5pPr>
          </a:lstStyle>
          <a:p>
            <a:pPr lvl="0"/>
            <a:r>
              <a:rPr lang="en-US" noProof="0"/>
              <a:t>Click to add title</a:t>
            </a:r>
          </a:p>
        </p:txBody>
      </p:sp>
    </p:spTree>
    <p:extLst>
      <p:ext uri="{BB962C8B-B14F-4D97-AF65-F5344CB8AC3E}">
        <p14:creationId xmlns:p14="http://schemas.microsoft.com/office/powerpoint/2010/main" val="300689376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dark blue">
    <p:bg>
      <p:bgPr>
        <a:gradFill>
          <a:gsLst>
            <a:gs pos="0">
              <a:srgbClr val="003478"/>
            </a:gs>
            <a:gs pos="100000">
              <a:srgbClr val="0089C4"/>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6" name="Picture 5">
            <a:extLst>
              <a:ext uri="{FF2B5EF4-FFF2-40B4-BE49-F238E27FC236}">
                <a16:creationId xmlns:a16="http://schemas.microsoft.com/office/drawing/2014/main" id="{A380518A-9ACF-8844-AFD1-AB184AC65BDC}"/>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334381003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1_Full bleed divider dark blue">
    <p:bg>
      <p:bgPr>
        <a:solidFill>
          <a:srgbClr val="CAE4EA"/>
        </a:soli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6" name="Picture 5">
            <a:extLst>
              <a:ext uri="{FF2B5EF4-FFF2-40B4-BE49-F238E27FC236}">
                <a16:creationId xmlns:a16="http://schemas.microsoft.com/office/drawing/2014/main" id="{A380518A-9ACF-8844-AFD1-AB184AC65BDC}"/>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361345999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blue">
    <p:bg>
      <p:bgPr>
        <a:gradFill>
          <a:gsLst>
            <a:gs pos="18000">
              <a:srgbClr val="0089C4"/>
            </a:gs>
            <a:gs pos="0">
              <a:srgbClr val="0089C4"/>
            </a:gs>
            <a:gs pos="100000">
              <a:srgbClr val="629FD5"/>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4" name="Picture 3">
            <a:extLst>
              <a:ext uri="{FF2B5EF4-FFF2-40B4-BE49-F238E27FC236}">
                <a16:creationId xmlns:a16="http://schemas.microsoft.com/office/drawing/2014/main" id="{5B4770E6-DFFC-4965-BCFF-C2F025ADA5DD}"/>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200497796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dark aqua">
    <p:bg>
      <p:bgPr>
        <a:gradFill>
          <a:gsLst>
            <a:gs pos="0">
              <a:srgbClr val="156570"/>
            </a:gs>
            <a:gs pos="100000">
              <a:srgbClr val="1E9D8B"/>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4" name="Picture 3">
            <a:extLst>
              <a:ext uri="{FF2B5EF4-FFF2-40B4-BE49-F238E27FC236}">
                <a16:creationId xmlns:a16="http://schemas.microsoft.com/office/drawing/2014/main" id="{1463CA9F-55F7-443D-BDB2-CC212DC826B2}"/>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97974040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aqua">
    <p:bg>
      <p:bgPr>
        <a:gradFill>
          <a:gsLst>
            <a:gs pos="18000">
              <a:srgbClr val="1E9D8B"/>
            </a:gs>
            <a:gs pos="0">
              <a:srgbClr val="1E9D8B"/>
            </a:gs>
            <a:gs pos="100000">
              <a:srgbClr val="4FB5AE"/>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4" name="Picture 3">
            <a:extLst>
              <a:ext uri="{FF2B5EF4-FFF2-40B4-BE49-F238E27FC236}">
                <a16:creationId xmlns:a16="http://schemas.microsoft.com/office/drawing/2014/main" id="{4858E946-AE1B-43D2-AC7C-8CB943F67772}"/>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215129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dark green">
    <p:bg>
      <p:bgPr>
        <a:gradFill>
          <a:gsLst>
            <a:gs pos="0">
              <a:srgbClr val="00693C"/>
            </a:gs>
            <a:gs pos="100000">
              <a:srgbClr val="5B8F22"/>
            </a:gs>
          </a:gsLst>
          <a:lin ang="21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305F3BA2-B27F-4D6D-85C6-0EB92E2D65FF}"/>
              </a:ext>
            </a:extLst>
          </p:cNvPr>
          <p:cNvGraphicFramePr>
            <a:graphicFrameLocks noChangeAspect="1"/>
          </p:cNvGraphicFramePr>
          <p:nvPr userDrawn="1">
            <p:custDataLst>
              <p:tags r:id="rId1"/>
            </p:custDataLst>
            <p:extLst>
              <p:ext uri="{D42A27DB-BD31-4B8C-83A1-F6EECF244321}">
                <p14:modId xmlns:p14="http://schemas.microsoft.com/office/powerpoint/2010/main" val="2985488729"/>
              </p:ex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5" name="Object 4" hidden="1">
                        <a:extLst>
                          <a:ext uri="{FF2B5EF4-FFF2-40B4-BE49-F238E27FC236}">
                            <a16:creationId xmlns:a16="http://schemas.microsoft.com/office/drawing/2014/main" id="{305F3BA2-B27F-4D6D-85C6-0EB92E2D65FF}"/>
                          </a:ext>
                        </a:extLst>
                      </p:cNvPr>
                      <p:cNvPicPr/>
                      <p:nvPr/>
                    </p:nvPicPr>
                    <p:blipFill>
                      <a:blip r:embed="rId4"/>
                      <a:stretch>
                        <a:fillRect/>
                      </a:stretch>
                    </p:blipFill>
                    <p:spPr>
                      <a:xfrm>
                        <a:off x="1591" y="1192"/>
                        <a:ext cx="1587" cy="1190"/>
                      </a:xfrm>
                      <a:prstGeom prst="rect">
                        <a:avLst/>
                      </a:prstGeom>
                    </p:spPr>
                  </p:pic>
                </p:oleObj>
              </mc:Fallback>
            </mc:AlternateContent>
          </a:graphicData>
        </a:graphic>
      </p:graphicFrame>
      <p:sp>
        <p:nvSpPr>
          <p:cNvPr id="19" name="Text Placeholder 3">
            <a:extLst>
              <a:ext uri="{FF2B5EF4-FFF2-40B4-BE49-F238E27FC236}">
                <a16:creationId xmlns:a16="http://schemas.microsoft.com/office/drawing/2014/main" id="{C3653E61-8455-43DD-85E1-3EFD32553394}"/>
              </a:ext>
            </a:extLst>
          </p:cNvPr>
          <p:cNvSpPr>
            <a:spLocks noGrp="1"/>
          </p:cNvSpPr>
          <p:nvPr userDrawn="1">
            <p:ph type="body" sz="quarter" idx="11" hasCustomPrompt="1"/>
          </p:nvPr>
        </p:nvSpPr>
        <p:spPr bwMode="white">
          <a:xfrm>
            <a:off x="837437" y="3565406"/>
            <a:ext cx="4324891" cy="189214"/>
          </a:xfrm>
          <a:prstGeom prst="rect">
            <a:avLst/>
          </a:prstGeom>
        </p:spPr>
        <p:txBody>
          <a:bodyPr lIns="0" tIns="0" rIns="0" bIns="0" anchor="ctr">
            <a:noAutofit/>
          </a:bodyPr>
          <a:lstStyle>
            <a:lvl1pPr marL="0" indent="0">
              <a:spcBef>
                <a:spcPts val="0"/>
              </a:spcBef>
              <a:buFontTx/>
              <a:buNone/>
              <a:defRPr sz="1100" b="1">
                <a:solidFill>
                  <a:schemeClr val="bg1"/>
                </a:solidFill>
              </a:defRPr>
            </a:lvl1pPr>
          </a:lstStyle>
          <a:p>
            <a:pPr lvl="0"/>
            <a:r>
              <a:rPr lang="en-US" noProof="0"/>
              <a:t>_Author</a:t>
            </a:r>
          </a:p>
        </p:txBody>
      </p:sp>
      <p:sp>
        <p:nvSpPr>
          <p:cNvPr id="20" name="Text Placeholder 3">
            <a:extLst>
              <a:ext uri="{FF2B5EF4-FFF2-40B4-BE49-F238E27FC236}">
                <a16:creationId xmlns:a16="http://schemas.microsoft.com/office/drawing/2014/main" id="{4D300ACA-1DDA-445B-9241-4ACC24CFD5AE}"/>
              </a:ext>
            </a:extLst>
          </p:cNvPr>
          <p:cNvSpPr>
            <a:spLocks noGrp="1"/>
          </p:cNvSpPr>
          <p:nvPr userDrawn="1">
            <p:ph type="body" sz="quarter" idx="12" hasCustomPrompt="1"/>
          </p:nvPr>
        </p:nvSpPr>
        <p:spPr bwMode="white">
          <a:xfrm>
            <a:off x="837437" y="3754620"/>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_Business</a:t>
            </a:r>
          </a:p>
        </p:txBody>
      </p:sp>
      <p:sp>
        <p:nvSpPr>
          <p:cNvPr id="21" name="Text Placeholder 3">
            <a:extLst>
              <a:ext uri="{FF2B5EF4-FFF2-40B4-BE49-F238E27FC236}">
                <a16:creationId xmlns:a16="http://schemas.microsoft.com/office/drawing/2014/main" id="{3DFCA62A-CA79-426E-B592-49ABCC31F8A8}"/>
              </a:ext>
            </a:extLst>
          </p:cNvPr>
          <p:cNvSpPr>
            <a:spLocks noGrp="1"/>
          </p:cNvSpPr>
          <p:nvPr userDrawn="1">
            <p:ph type="body" sz="quarter" idx="15" hasCustomPrompt="1"/>
          </p:nvPr>
        </p:nvSpPr>
        <p:spPr bwMode="white">
          <a:xfrm>
            <a:off x="837437" y="3943834"/>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_Date</a:t>
            </a:r>
          </a:p>
        </p:txBody>
      </p:sp>
      <p:sp>
        <p:nvSpPr>
          <p:cNvPr id="22" name="Text Placeholder 3">
            <a:extLst>
              <a:ext uri="{FF2B5EF4-FFF2-40B4-BE49-F238E27FC236}">
                <a16:creationId xmlns:a16="http://schemas.microsoft.com/office/drawing/2014/main" id="{B26F3FA1-170D-4773-936E-E5E7447A5872}"/>
              </a:ext>
            </a:extLst>
          </p:cNvPr>
          <p:cNvSpPr>
            <a:spLocks noGrp="1"/>
          </p:cNvSpPr>
          <p:nvPr userDrawn="1">
            <p:ph type="body" sz="quarter" idx="10" hasCustomPrompt="1"/>
          </p:nvPr>
        </p:nvSpPr>
        <p:spPr bwMode="white">
          <a:xfrm>
            <a:off x="837437" y="2038742"/>
            <a:ext cx="6169658" cy="1206990"/>
          </a:xfrm>
          <a:prstGeom prst="rect">
            <a:avLst/>
          </a:prstGeom>
        </p:spPr>
        <p:txBody>
          <a:bodyPr lIns="0" tIns="0" rIns="0" bIns="0">
            <a:noAutofit/>
          </a:bodyPr>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Presentation title 36pt</a:t>
            </a:r>
          </a:p>
        </p:txBody>
      </p:sp>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0" y="668"/>
            <a:ext cx="9136555" cy="5142166"/>
          </a:xfrm>
          <a:prstGeom prst="rect">
            <a:avLst/>
          </a:prstGeom>
        </p:spPr>
      </p:pic>
    </p:spTree>
    <p:extLst>
      <p:ext uri="{BB962C8B-B14F-4D97-AF65-F5344CB8AC3E}">
        <p14:creationId xmlns:p14="http://schemas.microsoft.com/office/powerpoint/2010/main" val="417500801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dark green">
    <p:bg>
      <p:bgPr>
        <a:gradFill>
          <a:gsLst>
            <a:gs pos="0">
              <a:srgbClr val="00693C"/>
            </a:gs>
            <a:gs pos="100000">
              <a:srgbClr val="5B8F22"/>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4" name="Picture 3">
            <a:extLst>
              <a:ext uri="{FF2B5EF4-FFF2-40B4-BE49-F238E27FC236}">
                <a16:creationId xmlns:a16="http://schemas.microsoft.com/office/drawing/2014/main" id="{001F90D0-6CD9-4C1B-A4C2-46CE98B2ABAD}"/>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185538615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green">
    <p:bg>
      <p:bgPr>
        <a:gradFill>
          <a:gsLst>
            <a:gs pos="18000">
              <a:srgbClr val="5B8F22"/>
            </a:gs>
            <a:gs pos="0">
              <a:srgbClr val="5B8F22"/>
            </a:gs>
            <a:gs pos="100000">
              <a:srgbClr val="A4B507"/>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4" name="Picture 3">
            <a:extLst>
              <a:ext uri="{FF2B5EF4-FFF2-40B4-BE49-F238E27FC236}">
                <a16:creationId xmlns:a16="http://schemas.microsoft.com/office/drawing/2014/main" id="{2F7AA786-DB75-447B-8332-AC6C6640A59F}"/>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87193419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dark pink">
    <p:bg>
      <p:bgPr>
        <a:gradFill>
          <a:gsLst>
            <a:gs pos="0">
              <a:srgbClr val="91004B"/>
            </a:gs>
            <a:gs pos="100000">
              <a:srgbClr val="EC4371"/>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4" name="Picture 3">
            <a:extLst>
              <a:ext uri="{FF2B5EF4-FFF2-40B4-BE49-F238E27FC236}">
                <a16:creationId xmlns:a16="http://schemas.microsoft.com/office/drawing/2014/main" id="{23DAE9EB-A548-4354-803D-A97A84FD56D7}"/>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413320072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pink">
    <p:bg>
      <p:bgPr>
        <a:gradFill>
          <a:gsLst>
            <a:gs pos="18000">
              <a:srgbClr val="EC4371"/>
            </a:gs>
            <a:gs pos="0">
              <a:srgbClr val="EC4371"/>
            </a:gs>
            <a:gs pos="100000">
              <a:srgbClr val="E59AAA"/>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4" name="Picture 3">
            <a:extLst>
              <a:ext uri="{FF2B5EF4-FFF2-40B4-BE49-F238E27FC236}">
                <a16:creationId xmlns:a16="http://schemas.microsoft.com/office/drawing/2014/main" id="{2F8FE969-BFB6-40FA-BDFB-A70E2DA11302}"/>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104570116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dark purple">
    <p:bg>
      <p:bgPr>
        <a:gradFill>
          <a:gsLst>
            <a:gs pos="0">
              <a:srgbClr val="631D76"/>
            </a:gs>
            <a:gs pos="100000">
              <a:srgbClr val="7D0063"/>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4" name="Picture 3">
            <a:extLst>
              <a:ext uri="{FF2B5EF4-FFF2-40B4-BE49-F238E27FC236}">
                <a16:creationId xmlns:a16="http://schemas.microsoft.com/office/drawing/2014/main" id="{184935F9-513A-4F2C-A7C3-7F6333C53846}"/>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314495057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purple">
    <p:bg>
      <p:bgPr>
        <a:gradFill>
          <a:gsLst>
            <a:gs pos="18000">
              <a:srgbClr val="7D0063"/>
            </a:gs>
            <a:gs pos="0">
              <a:srgbClr val="7D0063"/>
            </a:gs>
            <a:gs pos="100000">
              <a:srgbClr val="A873A9"/>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4" name="Picture 3">
            <a:extLst>
              <a:ext uri="{FF2B5EF4-FFF2-40B4-BE49-F238E27FC236}">
                <a16:creationId xmlns:a16="http://schemas.microsoft.com/office/drawing/2014/main" id="{B8B6D403-B8D3-4876-B7EF-4C11A84F19E9}"/>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270697520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dark orange">
    <p:bg>
      <p:bgPr>
        <a:gradFill>
          <a:gsLst>
            <a:gs pos="0">
              <a:schemeClr val="accent4">
                <a:lumMod val="75000"/>
              </a:schemeClr>
            </a:gs>
            <a:gs pos="100000">
              <a:schemeClr val="accent4"/>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4" name="Picture 3">
            <a:extLst>
              <a:ext uri="{FF2B5EF4-FFF2-40B4-BE49-F238E27FC236}">
                <a16:creationId xmlns:a16="http://schemas.microsoft.com/office/drawing/2014/main" id="{20390B55-9157-4153-BA72-3B90C02644CE}"/>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38937858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Full bleed divider orange">
    <p:bg>
      <p:bgPr>
        <a:gradFill>
          <a:gsLst>
            <a:gs pos="18000">
              <a:schemeClr val="accent4"/>
            </a:gs>
            <a:gs pos="0">
              <a:schemeClr val="accent4">
                <a:lumMod val="75000"/>
              </a:schemeClr>
            </a:gs>
            <a:gs pos="100000">
              <a:schemeClr val="accent4">
                <a:lumMod val="60000"/>
                <a:lumOff val="40000"/>
              </a:schemeClr>
            </a:gs>
          </a:gsLst>
          <a:lin ang="2100000" scaled="1"/>
        </a:gradFill>
        <a:effectLst/>
      </p:bgPr>
    </p:bg>
    <p:spTree>
      <p:nvGrpSpPr>
        <p:cNvPr id="1" name=""/>
        <p:cNvGrpSpPr/>
        <p:nvPr/>
      </p:nvGrpSpPr>
      <p:grpSpPr>
        <a:xfrm>
          <a:off x="0" y="0"/>
          <a:ext cx="0" cy="0"/>
          <a:chOff x="0" y="0"/>
          <a:chExt cx="0" cy="0"/>
        </a:xfrm>
      </p:grpSpPr>
      <p:sp>
        <p:nvSpPr>
          <p:cNvPr id="5" name="Text Placeholder 3"/>
          <p:cNvSpPr>
            <a:spLocks noGrp="1"/>
          </p:cNvSpPr>
          <p:nvPr>
            <p:ph type="body" sz="quarter" idx="10" hasCustomPrompt="1"/>
          </p:nvPr>
        </p:nvSpPr>
        <p:spPr>
          <a:xfrm>
            <a:off x="828672" y="1539000"/>
            <a:ext cx="6478313" cy="1215000"/>
          </a:xfrm>
          <a:prstGeom prst="rect">
            <a:avLst/>
          </a:prstGeom>
        </p:spPr>
        <p:txBody>
          <a:bodyPr lIns="0" tIns="0" rIns="0" bIns="0"/>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Click to add title</a:t>
            </a:r>
          </a:p>
        </p:txBody>
      </p:sp>
      <p:pic>
        <p:nvPicPr>
          <p:cNvPr id="4" name="Picture 3">
            <a:extLst>
              <a:ext uri="{FF2B5EF4-FFF2-40B4-BE49-F238E27FC236}">
                <a16:creationId xmlns:a16="http://schemas.microsoft.com/office/drawing/2014/main" id="{8215DAFC-40A7-4F9D-A8C4-EB4846968E8D}"/>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tretch>
            <a:fillRect/>
          </a:stretch>
        </p:blipFill>
        <p:spPr>
          <a:xfrm>
            <a:off x="8280763" y="216000"/>
            <a:ext cx="360000" cy="459781"/>
          </a:xfrm>
          <a:prstGeom prst="rect">
            <a:avLst/>
          </a:prstGeom>
          <a:noFill/>
        </p:spPr>
      </p:pic>
    </p:spTree>
    <p:extLst>
      <p:ext uri="{BB962C8B-B14F-4D97-AF65-F5344CB8AC3E}">
        <p14:creationId xmlns:p14="http://schemas.microsoft.com/office/powerpoint/2010/main" val="132914224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Full bleed photo overlay left">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B1F58990-F6FE-47C5-BC21-2A45263505CD}"/>
              </a:ext>
            </a:extLst>
          </p:cNvPr>
          <p:cNvGraphicFramePr>
            <a:graphicFrameLocks noChangeAspect="1"/>
          </p:cNvGraphicFramePr>
          <p:nvPr userDrawn="1">
            <p:custDataLst>
              <p:tags r:id="rId1"/>
            </p:custDataLst>
            <p:extLst>
              <p:ext uri="{D42A27DB-BD31-4B8C-83A1-F6EECF244321}">
                <p14:modId xmlns:p14="http://schemas.microsoft.com/office/powerpoint/2010/main" val="246083913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2" name="Object 1" hidden="1">
                        <a:extLst>
                          <a:ext uri="{FF2B5EF4-FFF2-40B4-BE49-F238E27FC236}">
                            <a16:creationId xmlns:a16="http://schemas.microsoft.com/office/drawing/2014/main" id="{B1F58990-F6FE-47C5-BC21-2A45263505CD}"/>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p:cNvSpPr>
            <a:spLocks noGrp="1"/>
          </p:cNvSpPr>
          <p:nvPr>
            <p:ph type="pic" sz="quarter" idx="14"/>
          </p:nvPr>
        </p:nvSpPr>
        <p:spPr>
          <a:xfrm>
            <a:off x="0" y="0"/>
            <a:ext cx="9144000" cy="5143500"/>
          </a:xfrm>
          <a:prstGeom prst="rect">
            <a:avLst/>
          </a:prstGeom>
        </p:spPr>
        <p:txBody>
          <a:bodyPr/>
          <a:lstStyle>
            <a:lvl1pPr marL="0" indent="0">
              <a:buNone/>
              <a:defRPr sz="1000"/>
            </a:lvl1pPr>
          </a:lstStyle>
          <a:p>
            <a:r>
              <a:rPr lang="en-US" noProof="0"/>
              <a:t>Click icon to add picture</a:t>
            </a:r>
          </a:p>
        </p:txBody>
      </p:sp>
      <p:sp>
        <p:nvSpPr>
          <p:cNvPr id="13" name="Text Placeholder 12"/>
          <p:cNvSpPr>
            <a:spLocks noGrp="1"/>
          </p:cNvSpPr>
          <p:nvPr>
            <p:ph type="body" sz="quarter" idx="15" hasCustomPrompt="1"/>
          </p:nvPr>
        </p:nvSpPr>
        <p:spPr bwMode="gray">
          <a:xfrm>
            <a:off x="0" y="0"/>
            <a:ext cx="3492500" cy="5143500"/>
          </a:xfrm>
          <a:prstGeom prst="rect">
            <a:avLst/>
          </a:prstGeom>
          <a:solidFill>
            <a:srgbClr val="004D79">
              <a:alpha val="89804"/>
            </a:srgbClr>
          </a:solidFill>
        </p:spPr>
        <p:txBody>
          <a:bodyPr vert="horz"/>
          <a:lstStyle>
            <a:lvl1pPr marL="0" indent="0">
              <a:buFontTx/>
              <a:buNone/>
              <a:defRPr>
                <a:ln>
                  <a:noFill/>
                </a:ln>
              </a:defRPr>
            </a:lvl1pPr>
          </a:lstStyle>
          <a:p>
            <a:pPr lvl="0"/>
            <a:r>
              <a:rPr lang="en-US"/>
              <a:t> </a:t>
            </a:r>
          </a:p>
        </p:txBody>
      </p:sp>
      <p:sp>
        <p:nvSpPr>
          <p:cNvPr id="3" name="Text Placeholder 2"/>
          <p:cNvSpPr>
            <a:spLocks noGrp="1"/>
          </p:cNvSpPr>
          <p:nvPr>
            <p:ph type="body" sz="quarter" idx="10" hasCustomPrompt="1"/>
          </p:nvPr>
        </p:nvSpPr>
        <p:spPr bwMode="white">
          <a:xfrm>
            <a:off x="317500" y="1219198"/>
            <a:ext cx="2851150" cy="3187962"/>
          </a:xfrm>
          <a:prstGeom prst="rect">
            <a:avLst/>
          </a:prstGeom>
        </p:spPr>
        <p:txBody>
          <a:bodyPr lIns="0" tIns="0" rIns="0" bIns="0"/>
          <a:lstStyle>
            <a:lvl1pPr marL="0" indent="0" algn="l">
              <a:lnSpc>
                <a:spcPct val="100000"/>
              </a:lnSpc>
              <a:spcBef>
                <a:spcPts val="0"/>
              </a:spcBef>
              <a:buFont typeface="Arial" panose="020B0604020202020204" pitchFamily="34" charset="0"/>
              <a:buNone/>
              <a:defRPr sz="3600" baseline="0">
                <a:solidFill>
                  <a:schemeClr val="bg1"/>
                </a:solidFill>
                <a:latin typeface="+mj-lt"/>
              </a:defRPr>
            </a:lvl1pPr>
          </a:lstStyle>
          <a:p>
            <a:pPr lvl="0"/>
            <a:r>
              <a:rPr lang="en-US" noProof="0"/>
              <a:t>Click to add text</a:t>
            </a:r>
          </a:p>
          <a:p>
            <a:pPr lvl="0"/>
            <a:endParaRPr lang="en-US" noProof="0"/>
          </a:p>
          <a:p>
            <a:pPr lvl="0"/>
            <a:endParaRPr lang="en-US" noProof="0"/>
          </a:p>
          <a:p>
            <a:pPr lvl="0"/>
            <a:endParaRPr lang="en-US" noProof="0"/>
          </a:p>
        </p:txBody>
      </p:sp>
      <p:sp>
        <p:nvSpPr>
          <p:cNvPr id="7" name="Text Placeholder 9">
            <a:extLst>
              <a:ext uri="{FF2B5EF4-FFF2-40B4-BE49-F238E27FC236}">
                <a16:creationId xmlns:a16="http://schemas.microsoft.com/office/drawing/2014/main" id="{AB25F741-4DE1-41E1-8A68-93B346DCAEF5}"/>
              </a:ext>
            </a:extLst>
          </p:cNvPr>
          <p:cNvSpPr>
            <a:spLocks noGrp="1"/>
          </p:cNvSpPr>
          <p:nvPr>
            <p:ph type="body" sz="quarter" idx="22" hasCustomPrompt="1"/>
          </p:nvPr>
        </p:nvSpPr>
        <p:spPr>
          <a:xfrm>
            <a:off x="8280764" y="216000"/>
            <a:ext cx="360000" cy="457297"/>
          </a:xfrm>
          <a:blipFill dpi="0" rotWithShape="1">
            <a:blip r:embed="rId5">
              <a:alphaModFix amt="90000"/>
            </a:blip>
            <a:srcRect/>
            <a:stretch>
              <a:fillRect/>
            </a:stretch>
          </a:blipFill>
        </p:spPr>
        <p:txBody>
          <a:bodyPr/>
          <a:lstStyle>
            <a:lvl1pPr marL="0" indent="0">
              <a:buNone/>
              <a:defRPr/>
            </a:lvl1pPr>
          </a:lstStyle>
          <a:p>
            <a:pPr lvl="0"/>
            <a:r>
              <a:rPr lang="en-US"/>
              <a:t> </a:t>
            </a:r>
          </a:p>
        </p:txBody>
      </p:sp>
    </p:spTree>
    <p:extLst>
      <p:ext uri="{BB962C8B-B14F-4D97-AF65-F5344CB8AC3E}">
        <p14:creationId xmlns:p14="http://schemas.microsoft.com/office/powerpoint/2010/main" val="268844014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Full bleed photo overlay right">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92622BA5-BC34-4A58-9264-E2D05A0F24AA}"/>
              </a:ext>
            </a:extLst>
          </p:cNvPr>
          <p:cNvGraphicFramePr>
            <a:graphicFrameLocks noChangeAspect="1"/>
          </p:cNvGraphicFramePr>
          <p:nvPr userDrawn="1">
            <p:custDataLst>
              <p:tags r:id="rId1"/>
            </p:custDataLst>
            <p:extLst>
              <p:ext uri="{D42A27DB-BD31-4B8C-83A1-F6EECF244321}">
                <p14:modId xmlns:p14="http://schemas.microsoft.com/office/powerpoint/2010/main" val="50273312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2" name="Object 1" hidden="1">
                        <a:extLst>
                          <a:ext uri="{FF2B5EF4-FFF2-40B4-BE49-F238E27FC236}">
                            <a16:creationId xmlns:a16="http://schemas.microsoft.com/office/drawing/2014/main" id="{92622BA5-BC34-4A58-9264-E2D05A0F24AA}"/>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p:cNvSpPr>
            <a:spLocks noGrp="1"/>
          </p:cNvSpPr>
          <p:nvPr>
            <p:ph type="pic" sz="quarter" idx="14"/>
          </p:nvPr>
        </p:nvSpPr>
        <p:spPr>
          <a:xfrm>
            <a:off x="0" y="0"/>
            <a:ext cx="9144000" cy="5143500"/>
          </a:xfrm>
          <a:prstGeom prst="rect">
            <a:avLst/>
          </a:prstGeom>
          <a:noFill/>
        </p:spPr>
        <p:txBody>
          <a:bodyPr/>
          <a:lstStyle>
            <a:lvl1pPr marL="0" indent="0">
              <a:buNone/>
              <a:defRPr sz="1000"/>
            </a:lvl1pPr>
          </a:lstStyle>
          <a:p>
            <a:r>
              <a:rPr lang="en-US" noProof="0"/>
              <a:t>Click icon to add picture</a:t>
            </a:r>
          </a:p>
        </p:txBody>
      </p:sp>
      <p:sp>
        <p:nvSpPr>
          <p:cNvPr id="10" name="Text Placeholder 12"/>
          <p:cNvSpPr>
            <a:spLocks noGrp="1"/>
          </p:cNvSpPr>
          <p:nvPr>
            <p:ph type="body" sz="quarter" idx="15" hasCustomPrompt="1"/>
          </p:nvPr>
        </p:nvSpPr>
        <p:spPr bwMode="gray">
          <a:xfrm>
            <a:off x="5651501" y="0"/>
            <a:ext cx="3492500" cy="5143500"/>
          </a:xfrm>
          <a:prstGeom prst="rect">
            <a:avLst/>
          </a:prstGeom>
          <a:solidFill>
            <a:schemeClr val="accent1">
              <a:lumMod val="75000"/>
              <a:alpha val="90000"/>
            </a:schemeClr>
          </a:solidFill>
        </p:spPr>
        <p:txBody>
          <a:bodyPr vert="horz"/>
          <a:lstStyle>
            <a:lvl1pPr marL="0" indent="0">
              <a:buFontTx/>
              <a:buNone/>
              <a:defRPr>
                <a:ln>
                  <a:noFill/>
                </a:ln>
              </a:defRPr>
            </a:lvl1pPr>
          </a:lstStyle>
          <a:p>
            <a:pPr lvl="0"/>
            <a:r>
              <a:rPr lang="en-US"/>
              <a:t> </a:t>
            </a:r>
          </a:p>
        </p:txBody>
      </p:sp>
      <p:sp>
        <p:nvSpPr>
          <p:cNvPr id="3" name="Text Placeholder 2"/>
          <p:cNvSpPr>
            <a:spLocks noGrp="1"/>
          </p:cNvSpPr>
          <p:nvPr>
            <p:ph type="body" sz="quarter" idx="10" hasCustomPrompt="1"/>
          </p:nvPr>
        </p:nvSpPr>
        <p:spPr bwMode="white">
          <a:xfrm>
            <a:off x="5964001" y="1219200"/>
            <a:ext cx="2865673" cy="3188494"/>
          </a:xfrm>
          <a:prstGeom prst="rect">
            <a:avLst/>
          </a:prstGeom>
        </p:spPr>
        <p:txBody>
          <a:bodyPr lIns="0" tIns="0" rIns="0" bIns="0"/>
          <a:lstStyle>
            <a:lvl1pPr marL="0" indent="0" algn="l">
              <a:lnSpc>
                <a:spcPct val="100000"/>
              </a:lnSpc>
              <a:spcBef>
                <a:spcPts val="0"/>
              </a:spcBef>
              <a:buFontTx/>
              <a:buNone/>
              <a:defRPr sz="3600" baseline="0">
                <a:solidFill>
                  <a:schemeClr val="bg1"/>
                </a:solidFill>
                <a:latin typeface="+mj-lt"/>
              </a:defRPr>
            </a:lvl1pPr>
          </a:lstStyle>
          <a:p>
            <a:pPr lvl="0"/>
            <a:r>
              <a:rPr lang="en-US" noProof="0"/>
              <a:t>Click to add text</a:t>
            </a:r>
          </a:p>
          <a:p>
            <a:pPr lvl="0"/>
            <a:endParaRPr lang="en-US" noProof="0"/>
          </a:p>
        </p:txBody>
      </p:sp>
      <p:sp>
        <p:nvSpPr>
          <p:cNvPr id="8" name="Text Placeholder 9">
            <a:extLst>
              <a:ext uri="{FF2B5EF4-FFF2-40B4-BE49-F238E27FC236}">
                <a16:creationId xmlns:a16="http://schemas.microsoft.com/office/drawing/2014/main" id="{24DD6326-33BA-4174-807D-738A31A70017}"/>
              </a:ext>
            </a:extLst>
          </p:cNvPr>
          <p:cNvSpPr>
            <a:spLocks noGrp="1"/>
          </p:cNvSpPr>
          <p:nvPr>
            <p:ph type="body" sz="quarter" idx="22" hasCustomPrompt="1"/>
          </p:nvPr>
        </p:nvSpPr>
        <p:spPr>
          <a:xfrm>
            <a:off x="8280764" y="216000"/>
            <a:ext cx="360000" cy="457297"/>
          </a:xfrm>
          <a:blipFill>
            <a:blip r:embed="rId5"/>
            <a:stretch>
              <a:fillRect/>
            </a:stretch>
          </a:blipFill>
        </p:spPr>
        <p:txBody>
          <a:bodyPr/>
          <a:lstStyle>
            <a:lvl1pPr marL="0" indent="0">
              <a:buNone/>
              <a:defRPr/>
            </a:lvl1pPr>
          </a:lstStyle>
          <a:p>
            <a:pPr lvl="0"/>
            <a:r>
              <a:rPr lang="en-US"/>
              <a:t> </a:t>
            </a:r>
          </a:p>
        </p:txBody>
      </p:sp>
    </p:spTree>
    <p:extLst>
      <p:ext uri="{BB962C8B-B14F-4D97-AF65-F5344CB8AC3E}">
        <p14:creationId xmlns:p14="http://schemas.microsoft.com/office/powerpoint/2010/main" val="214081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 green">
    <p:bg>
      <p:bgPr>
        <a:gradFill>
          <a:gsLst>
            <a:gs pos="100000">
              <a:srgbClr val="A4B507"/>
            </a:gs>
            <a:gs pos="18000">
              <a:srgbClr val="5B8F22"/>
            </a:gs>
          </a:gsLst>
          <a:lin ang="21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305F3BA2-B27F-4D6D-85C6-0EB92E2D65FF}"/>
              </a:ext>
            </a:extLst>
          </p:cNvPr>
          <p:cNvGraphicFramePr>
            <a:graphicFrameLocks noChangeAspect="1"/>
          </p:cNvGraphicFramePr>
          <p:nvPr userDrawn="1">
            <p:custDataLst>
              <p:tags r:id="rId1"/>
            </p:custDataLst>
            <p:extLst>
              <p:ext uri="{D42A27DB-BD31-4B8C-83A1-F6EECF244321}">
                <p14:modId xmlns:p14="http://schemas.microsoft.com/office/powerpoint/2010/main" val="1705546830"/>
              </p:ex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5" name="Object 4" hidden="1">
                        <a:extLst>
                          <a:ext uri="{FF2B5EF4-FFF2-40B4-BE49-F238E27FC236}">
                            <a16:creationId xmlns:a16="http://schemas.microsoft.com/office/drawing/2014/main" id="{305F3BA2-B27F-4D6D-85C6-0EB92E2D65FF}"/>
                          </a:ext>
                        </a:extLst>
                      </p:cNvPr>
                      <p:cNvPicPr/>
                      <p:nvPr/>
                    </p:nvPicPr>
                    <p:blipFill>
                      <a:blip r:embed="rId4"/>
                      <a:stretch>
                        <a:fillRect/>
                      </a:stretch>
                    </p:blipFill>
                    <p:spPr>
                      <a:xfrm>
                        <a:off x="1591" y="1192"/>
                        <a:ext cx="1587" cy="1190"/>
                      </a:xfrm>
                      <a:prstGeom prst="rect">
                        <a:avLst/>
                      </a:prstGeom>
                    </p:spPr>
                  </p:pic>
                </p:oleObj>
              </mc:Fallback>
            </mc:AlternateContent>
          </a:graphicData>
        </a:graphic>
      </p:graphicFrame>
      <p:sp>
        <p:nvSpPr>
          <p:cNvPr id="19" name="Text Placeholder 3">
            <a:extLst>
              <a:ext uri="{FF2B5EF4-FFF2-40B4-BE49-F238E27FC236}">
                <a16:creationId xmlns:a16="http://schemas.microsoft.com/office/drawing/2014/main" id="{C3653E61-8455-43DD-85E1-3EFD32553394}"/>
              </a:ext>
            </a:extLst>
          </p:cNvPr>
          <p:cNvSpPr>
            <a:spLocks noGrp="1"/>
          </p:cNvSpPr>
          <p:nvPr userDrawn="1">
            <p:ph type="body" sz="quarter" idx="11" hasCustomPrompt="1"/>
          </p:nvPr>
        </p:nvSpPr>
        <p:spPr bwMode="white">
          <a:xfrm>
            <a:off x="837437" y="3565406"/>
            <a:ext cx="4324891" cy="189214"/>
          </a:xfrm>
          <a:prstGeom prst="rect">
            <a:avLst/>
          </a:prstGeom>
        </p:spPr>
        <p:txBody>
          <a:bodyPr lIns="0" tIns="0" rIns="0" bIns="0" anchor="ctr">
            <a:noAutofit/>
          </a:bodyPr>
          <a:lstStyle>
            <a:lvl1pPr marL="0" indent="0">
              <a:spcBef>
                <a:spcPts val="0"/>
              </a:spcBef>
              <a:buFontTx/>
              <a:buNone/>
              <a:defRPr sz="1100" b="1">
                <a:solidFill>
                  <a:schemeClr val="bg1"/>
                </a:solidFill>
              </a:defRPr>
            </a:lvl1pPr>
          </a:lstStyle>
          <a:p>
            <a:pPr lvl="0"/>
            <a:r>
              <a:rPr lang="en-US" noProof="0"/>
              <a:t>_Author</a:t>
            </a:r>
          </a:p>
        </p:txBody>
      </p:sp>
      <p:sp>
        <p:nvSpPr>
          <p:cNvPr id="20" name="Text Placeholder 3">
            <a:extLst>
              <a:ext uri="{FF2B5EF4-FFF2-40B4-BE49-F238E27FC236}">
                <a16:creationId xmlns:a16="http://schemas.microsoft.com/office/drawing/2014/main" id="{4D300ACA-1DDA-445B-9241-4ACC24CFD5AE}"/>
              </a:ext>
            </a:extLst>
          </p:cNvPr>
          <p:cNvSpPr>
            <a:spLocks noGrp="1"/>
          </p:cNvSpPr>
          <p:nvPr userDrawn="1">
            <p:ph type="body" sz="quarter" idx="12" hasCustomPrompt="1"/>
          </p:nvPr>
        </p:nvSpPr>
        <p:spPr bwMode="white">
          <a:xfrm>
            <a:off x="837437" y="3754620"/>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_Business</a:t>
            </a:r>
          </a:p>
        </p:txBody>
      </p:sp>
      <p:sp>
        <p:nvSpPr>
          <p:cNvPr id="21" name="Text Placeholder 3">
            <a:extLst>
              <a:ext uri="{FF2B5EF4-FFF2-40B4-BE49-F238E27FC236}">
                <a16:creationId xmlns:a16="http://schemas.microsoft.com/office/drawing/2014/main" id="{3DFCA62A-CA79-426E-B592-49ABCC31F8A8}"/>
              </a:ext>
            </a:extLst>
          </p:cNvPr>
          <p:cNvSpPr>
            <a:spLocks noGrp="1"/>
          </p:cNvSpPr>
          <p:nvPr userDrawn="1">
            <p:ph type="body" sz="quarter" idx="15" hasCustomPrompt="1"/>
          </p:nvPr>
        </p:nvSpPr>
        <p:spPr bwMode="white">
          <a:xfrm>
            <a:off x="837437" y="3943834"/>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_Date</a:t>
            </a:r>
          </a:p>
        </p:txBody>
      </p:sp>
      <p:sp>
        <p:nvSpPr>
          <p:cNvPr id="22" name="Text Placeholder 3">
            <a:extLst>
              <a:ext uri="{FF2B5EF4-FFF2-40B4-BE49-F238E27FC236}">
                <a16:creationId xmlns:a16="http://schemas.microsoft.com/office/drawing/2014/main" id="{B26F3FA1-170D-4773-936E-E5E7447A5872}"/>
              </a:ext>
            </a:extLst>
          </p:cNvPr>
          <p:cNvSpPr>
            <a:spLocks noGrp="1"/>
          </p:cNvSpPr>
          <p:nvPr userDrawn="1">
            <p:ph type="body" sz="quarter" idx="10" hasCustomPrompt="1"/>
          </p:nvPr>
        </p:nvSpPr>
        <p:spPr bwMode="white">
          <a:xfrm>
            <a:off x="837437" y="2038742"/>
            <a:ext cx="6169658" cy="1206990"/>
          </a:xfrm>
          <a:prstGeom prst="rect">
            <a:avLst/>
          </a:prstGeom>
        </p:spPr>
        <p:txBody>
          <a:bodyPr lIns="0" tIns="0" rIns="0" bIns="0">
            <a:noAutofit/>
          </a:bodyPr>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Presentation title 36pt</a:t>
            </a:r>
          </a:p>
        </p:txBody>
      </p:sp>
      <p:pic>
        <p:nvPicPr>
          <p:cNvPr id="11" name="Picture 10"/>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0" y="668"/>
            <a:ext cx="9136555" cy="5142166"/>
          </a:xfrm>
          <a:prstGeom prst="rect">
            <a:avLst/>
          </a:prstGeom>
        </p:spPr>
      </p:pic>
    </p:spTree>
    <p:extLst>
      <p:ext uri="{BB962C8B-B14F-4D97-AF65-F5344CB8AC3E}">
        <p14:creationId xmlns:p14="http://schemas.microsoft.com/office/powerpoint/2010/main" val="128976449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Full bleed photo overlay bottom">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C7DA24CE-89CA-4008-85D4-D98FA9672B39}"/>
              </a:ext>
            </a:extLst>
          </p:cNvPr>
          <p:cNvGraphicFramePr>
            <a:graphicFrameLocks noChangeAspect="1"/>
          </p:cNvGraphicFramePr>
          <p:nvPr userDrawn="1">
            <p:custDataLst>
              <p:tags r:id="rId1"/>
            </p:custDataLst>
            <p:extLst>
              <p:ext uri="{D42A27DB-BD31-4B8C-83A1-F6EECF244321}">
                <p14:modId xmlns:p14="http://schemas.microsoft.com/office/powerpoint/2010/main" val="9635838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2" name="Object 1" hidden="1">
                        <a:extLst>
                          <a:ext uri="{FF2B5EF4-FFF2-40B4-BE49-F238E27FC236}">
                            <a16:creationId xmlns:a16="http://schemas.microsoft.com/office/drawing/2014/main" id="{C7DA24CE-89CA-4008-85D4-D98FA9672B3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p:cNvSpPr>
            <a:spLocks noGrp="1"/>
          </p:cNvSpPr>
          <p:nvPr>
            <p:ph type="pic" sz="quarter" idx="14"/>
          </p:nvPr>
        </p:nvSpPr>
        <p:spPr>
          <a:xfrm>
            <a:off x="0" y="0"/>
            <a:ext cx="9144000" cy="5143500"/>
          </a:xfrm>
          <a:prstGeom prst="rect">
            <a:avLst/>
          </a:prstGeom>
          <a:noFill/>
        </p:spPr>
        <p:txBody>
          <a:bodyPr/>
          <a:lstStyle>
            <a:lvl1pPr marL="0" indent="0">
              <a:buNone/>
              <a:defRPr sz="1000"/>
            </a:lvl1pPr>
          </a:lstStyle>
          <a:p>
            <a:r>
              <a:rPr lang="en-US"/>
              <a:t>Click icon to add picture</a:t>
            </a:r>
          </a:p>
        </p:txBody>
      </p:sp>
      <p:sp>
        <p:nvSpPr>
          <p:cNvPr id="11" name="Text Placeholder 12"/>
          <p:cNvSpPr>
            <a:spLocks noGrp="1"/>
          </p:cNvSpPr>
          <p:nvPr>
            <p:ph type="body" sz="quarter" idx="15" hasCustomPrompt="1"/>
          </p:nvPr>
        </p:nvSpPr>
        <p:spPr bwMode="gray">
          <a:xfrm>
            <a:off x="0" y="3933827"/>
            <a:ext cx="9144000" cy="1209675"/>
          </a:xfrm>
          <a:prstGeom prst="rect">
            <a:avLst/>
          </a:prstGeom>
          <a:solidFill>
            <a:schemeClr val="accent1">
              <a:lumMod val="75000"/>
              <a:alpha val="90000"/>
            </a:schemeClr>
          </a:solidFill>
        </p:spPr>
        <p:txBody>
          <a:bodyPr vert="horz"/>
          <a:lstStyle>
            <a:lvl1pPr marL="0" indent="0">
              <a:buFontTx/>
              <a:buNone/>
              <a:defRPr>
                <a:ln>
                  <a:noFill/>
                </a:ln>
              </a:defRPr>
            </a:lvl1pPr>
          </a:lstStyle>
          <a:p>
            <a:pPr lvl="0"/>
            <a:r>
              <a:rPr lang="en-US"/>
              <a:t> </a:t>
            </a:r>
          </a:p>
        </p:txBody>
      </p:sp>
      <p:sp>
        <p:nvSpPr>
          <p:cNvPr id="3" name="Text Placeholder 2"/>
          <p:cNvSpPr>
            <a:spLocks noGrp="1"/>
          </p:cNvSpPr>
          <p:nvPr>
            <p:ph type="body" sz="quarter" idx="10" hasCustomPrompt="1"/>
          </p:nvPr>
        </p:nvSpPr>
        <p:spPr bwMode="white">
          <a:xfrm>
            <a:off x="504825" y="4218316"/>
            <a:ext cx="8135938" cy="652462"/>
          </a:xfrm>
          <a:prstGeom prst="rect">
            <a:avLst/>
          </a:prstGeom>
        </p:spPr>
        <p:txBody>
          <a:bodyPr lIns="0" tIns="0" rIns="0" bIns="0"/>
          <a:lstStyle>
            <a:lvl1pPr marL="0" indent="0" algn="l">
              <a:lnSpc>
                <a:spcPct val="100000"/>
              </a:lnSpc>
              <a:spcBef>
                <a:spcPts val="0"/>
              </a:spcBef>
              <a:buFontTx/>
              <a:buNone/>
              <a:defRPr sz="3600" baseline="0">
                <a:solidFill>
                  <a:schemeClr val="bg1"/>
                </a:solidFill>
                <a:latin typeface="+mj-lt"/>
              </a:defRPr>
            </a:lvl1pPr>
          </a:lstStyle>
          <a:p>
            <a:pPr lvl="0"/>
            <a:r>
              <a:rPr lang="en-US" noProof="0"/>
              <a:t>Click to add text</a:t>
            </a:r>
          </a:p>
          <a:p>
            <a:pPr lvl="0"/>
            <a:endParaRPr lang="en-US" noProof="0"/>
          </a:p>
        </p:txBody>
      </p:sp>
      <p:sp>
        <p:nvSpPr>
          <p:cNvPr id="8" name="Text Placeholder 9">
            <a:extLst>
              <a:ext uri="{FF2B5EF4-FFF2-40B4-BE49-F238E27FC236}">
                <a16:creationId xmlns:a16="http://schemas.microsoft.com/office/drawing/2014/main" id="{9A5C95AE-299F-431B-AB66-08FC9F22E319}"/>
              </a:ext>
            </a:extLst>
          </p:cNvPr>
          <p:cNvSpPr>
            <a:spLocks noGrp="1"/>
          </p:cNvSpPr>
          <p:nvPr>
            <p:ph type="body" sz="quarter" idx="22" hasCustomPrompt="1"/>
          </p:nvPr>
        </p:nvSpPr>
        <p:spPr>
          <a:xfrm>
            <a:off x="8280764" y="216000"/>
            <a:ext cx="360000" cy="457297"/>
          </a:xfrm>
          <a:blipFill dpi="0" rotWithShape="1">
            <a:blip r:embed="rId5">
              <a:alphaModFix amt="90000"/>
            </a:blip>
            <a:srcRect/>
            <a:stretch>
              <a:fillRect/>
            </a:stretch>
          </a:blipFill>
        </p:spPr>
        <p:txBody>
          <a:bodyPr/>
          <a:lstStyle>
            <a:lvl1pPr marL="0" indent="0">
              <a:buNone/>
              <a:defRPr/>
            </a:lvl1pPr>
          </a:lstStyle>
          <a:p>
            <a:pPr lvl="0"/>
            <a:r>
              <a:rPr lang="en-US"/>
              <a:t> </a:t>
            </a:r>
          </a:p>
        </p:txBody>
      </p:sp>
    </p:spTree>
    <p:extLst>
      <p:ext uri="{BB962C8B-B14F-4D97-AF65-F5344CB8AC3E}">
        <p14:creationId xmlns:p14="http://schemas.microsoft.com/office/powerpoint/2010/main" val="64078266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Full bleed photo small overlay left">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EABAA68A-08EA-496D-B665-88DDACBC07B3}"/>
              </a:ext>
            </a:extLst>
          </p:cNvPr>
          <p:cNvGraphicFramePr>
            <a:graphicFrameLocks noChangeAspect="1"/>
          </p:cNvGraphicFramePr>
          <p:nvPr userDrawn="1">
            <p:custDataLst>
              <p:tags r:id="rId1"/>
            </p:custDataLst>
            <p:extLst>
              <p:ext uri="{D42A27DB-BD31-4B8C-83A1-F6EECF244321}">
                <p14:modId xmlns:p14="http://schemas.microsoft.com/office/powerpoint/2010/main" val="230355386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2" name="Object 1" hidden="1">
                        <a:extLst>
                          <a:ext uri="{FF2B5EF4-FFF2-40B4-BE49-F238E27FC236}">
                            <a16:creationId xmlns:a16="http://schemas.microsoft.com/office/drawing/2014/main" id="{EABAA68A-08EA-496D-B665-88DDACBC07B3}"/>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p:cNvSpPr>
            <a:spLocks noGrp="1"/>
          </p:cNvSpPr>
          <p:nvPr>
            <p:ph type="pic" sz="quarter" idx="14"/>
          </p:nvPr>
        </p:nvSpPr>
        <p:spPr>
          <a:xfrm>
            <a:off x="0" y="0"/>
            <a:ext cx="9144000" cy="5143500"/>
          </a:xfrm>
          <a:prstGeom prst="rect">
            <a:avLst/>
          </a:prstGeom>
          <a:noFill/>
        </p:spPr>
        <p:txBody>
          <a:bodyPr/>
          <a:lstStyle>
            <a:lvl1pPr marL="0" indent="0">
              <a:buNone/>
              <a:defRPr sz="1000"/>
            </a:lvl1pPr>
          </a:lstStyle>
          <a:p>
            <a:r>
              <a:rPr lang="en-US" noProof="0"/>
              <a:t>Click icon to add picture</a:t>
            </a:r>
          </a:p>
        </p:txBody>
      </p:sp>
      <p:sp>
        <p:nvSpPr>
          <p:cNvPr id="3" name="Text Placeholder 2"/>
          <p:cNvSpPr>
            <a:spLocks noGrp="1"/>
          </p:cNvSpPr>
          <p:nvPr>
            <p:ph type="body" sz="quarter" idx="10" hasCustomPrompt="1"/>
          </p:nvPr>
        </p:nvSpPr>
        <p:spPr bwMode="gray">
          <a:xfrm>
            <a:off x="504825" y="2429550"/>
            <a:ext cx="3510000" cy="1971000"/>
          </a:xfrm>
          <a:prstGeom prst="rect">
            <a:avLst/>
          </a:prstGeom>
          <a:solidFill>
            <a:srgbClr val="004D79">
              <a:alpha val="90000"/>
            </a:srgbClr>
          </a:solidFill>
        </p:spPr>
        <p:txBody>
          <a:bodyPr lIns="134955" tIns="134955" rIns="134955" bIns="134955"/>
          <a:lstStyle>
            <a:lvl1pPr marL="0" indent="0" algn="l">
              <a:lnSpc>
                <a:spcPct val="100000"/>
              </a:lnSpc>
              <a:spcBef>
                <a:spcPts val="0"/>
              </a:spcBef>
              <a:buFontTx/>
              <a:buNone/>
              <a:defRPr sz="3600" baseline="0">
                <a:solidFill>
                  <a:schemeClr val="bg1"/>
                </a:solidFill>
                <a:latin typeface="+mj-lt"/>
              </a:defRPr>
            </a:lvl1pPr>
          </a:lstStyle>
          <a:p>
            <a:pPr lvl="0"/>
            <a:r>
              <a:rPr lang="en-US" noProof="0"/>
              <a:t>Click to add text</a:t>
            </a:r>
          </a:p>
        </p:txBody>
      </p:sp>
      <p:sp>
        <p:nvSpPr>
          <p:cNvPr id="7" name="Text Placeholder 9">
            <a:extLst>
              <a:ext uri="{FF2B5EF4-FFF2-40B4-BE49-F238E27FC236}">
                <a16:creationId xmlns:a16="http://schemas.microsoft.com/office/drawing/2014/main" id="{EEFB6CD9-7626-429B-A638-CA2C3907F2F5}"/>
              </a:ext>
            </a:extLst>
          </p:cNvPr>
          <p:cNvSpPr>
            <a:spLocks noGrp="1"/>
          </p:cNvSpPr>
          <p:nvPr>
            <p:ph type="body" sz="quarter" idx="22" hasCustomPrompt="1"/>
          </p:nvPr>
        </p:nvSpPr>
        <p:spPr>
          <a:xfrm>
            <a:off x="8280764" y="216000"/>
            <a:ext cx="360000" cy="457297"/>
          </a:xfrm>
          <a:blipFill dpi="0" rotWithShape="1">
            <a:blip r:embed="rId5">
              <a:alphaModFix amt="90000"/>
            </a:blip>
            <a:srcRect/>
            <a:stretch>
              <a:fillRect/>
            </a:stretch>
          </a:blipFill>
        </p:spPr>
        <p:txBody>
          <a:bodyPr/>
          <a:lstStyle>
            <a:lvl1pPr marL="0" indent="0">
              <a:buNone/>
              <a:defRPr/>
            </a:lvl1pPr>
          </a:lstStyle>
          <a:p>
            <a:pPr lvl="0"/>
            <a:r>
              <a:rPr lang="en-US"/>
              <a:t> </a:t>
            </a:r>
          </a:p>
        </p:txBody>
      </p:sp>
    </p:spTree>
    <p:extLst>
      <p:ext uri="{BB962C8B-B14F-4D97-AF65-F5344CB8AC3E}">
        <p14:creationId xmlns:p14="http://schemas.microsoft.com/office/powerpoint/2010/main" val="68381753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Full bleed photo small overlay right">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16486757-F9A3-4F23-8717-59ECFD7A8981}"/>
              </a:ext>
            </a:extLst>
          </p:cNvPr>
          <p:cNvGraphicFramePr>
            <a:graphicFrameLocks noChangeAspect="1"/>
          </p:cNvGraphicFramePr>
          <p:nvPr userDrawn="1">
            <p:custDataLst>
              <p:tags r:id="rId1"/>
            </p:custDataLst>
            <p:extLst>
              <p:ext uri="{D42A27DB-BD31-4B8C-83A1-F6EECF244321}">
                <p14:modId xmlns:p14="http://schemas.microsoft.com/office/powerpoint/2010/main" val="46667290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2" name="Object 1" hidden="1">
                        <a:extLst>
                          <a:ext uri="{FF2B5EF4-FFF2-40B4-BE49-F238E27FC236}">
                            <a16:creationId xmlns:a16="http://schemas.microsoft.com/office/drawing/2014/main" id="{16486757-F9A3-4F23-8717-59ECFD7A8981}"/>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Picture Placeholder 3"/>
          <p:cNvSpPr>
            <a:spLocks noGrp="1"/>
          </p:cNvSpPr>
          <p:nvPr>
            <p:ph type="pic" sz="quarter" idx="14"/>
          </p:nvPr>
        </p:nvSpPr>
        <p:spPr>
          <a:xfrm>
            <a:off x="0" y="0"/>
            <a:ext cx="9144000" cy="5143500"/>
          </a:xfrm>
          <a:prstGeom prst="rect">
            <a:avLst/>
          </a:prstGeom>
          <a:noFill/>
        </p:spPr>
        <p:txBody>
          <a:bodyPr/>
          <a:lstStyle>
            <a:lvl1pPr marL="0" indent="0">
              <a:buNone/>
              <a:defRPr sz="1000"/>
            </a:lvl1pPr>
          </a:lstStyle>
          <a:p>
            <a:r>
              <a:rPr lang="en-US" noProof="0"/>
              <a:t>Click icon to add picture</a:t>
            </a:r>
          </a:p>
        </p:txBody>
      </p:sp>
      <p:sp>
        <p:nvSpPr>
          <p:cNvPr id="5" name="Text Placeholder 2"/>
          <p:cNvSpPr>
            <a:spLocks noGrp="1"/>
          </p:cNvSpPr>
          <p:nvPr>
            <p:ph type="body" sz="quarter" idx="16" hasCustomPrompt="1"/>
          </p:nvPr>
        </p:nvSpPr>
        <p:spPr bwMode="gray">
          <a:xfrm>
            <a:off x="5130763" y="748665"/>
            <a:ext cx="3510000" cy="1971000"/>
          </a:xfrm>
          <a:prstGeom prst="rect">
            <a:avLst/>
          </a:prstGeom>
          <a:solidFill>
            <a:srgbClr val="004D79">
              <a:alpha val="90000"/>
            </a:srgbClr>
          </a:solidFill>
        </p:spPr>
        <p:txBody>
          <a:bodyPr lIns="134955" tIns="134955" rIns="134955" bIns="134955"/>
          <a:lstStyle>
            <a:lvl1pPr marL="0" indent="0" algn="l">
              <a:lnSpc>
                <a:spcPct val="100000"/>
              </a:lnSpc>
              <a:spcBef>
                <a:spcPts val="0"/>
              </a:spcBef>
              <a:buFontTx/>
              <a:buNone/>
              <a:defRPr sz="3600" baseline="0">
                <a:solidFill>
                  <a:schemeClr val="bg1"/>
                </a:solidFill>
                <a:latin typeface="+mj-lt"/>
              </a:defRPr>
            </a:lvl1pPr>
          </a:lstStyle>
          <a:p>
            <a:pPr lvl="0"/>
            <a:r>
              <a:rPr lang="en-US" noProof="0"/>
              <a:t>Click to add text</a:t>
            </a:r>
          </a:p>
        </p:txBody>
      </p:sp>
      <p:sp>
        <p:nvSpPr>
          <p:cNvPr id="6" name="Text Placeholder 9">
            <a:extLst>
              <a:ext uri="{FF2B5EF4-FFF2-40B4-BE49-F238E27FC236}">
                <a16:creationId xmlns:a16="http://schemas.microsoft.com/office/drawing/2014/main" id="{B6A7725E-E42D-449C-A552-89E34F170F7C}"/>
              </a:ext>
            </a:extLst>
          </p:cNvPr>
          <p:cNvSpPr>
            <a:spLocks noGrp="1"/>
          </p:cNvSpPr>
          <p:nvPr>
            <p:ph type="body" sz="quarter" idx="22" hasCustomPrompt="1"/>
          </p:nvPr>
        </p:nvSpPr>
        <p:spPr>
          <a:xfrm>
            <a:off x="8280764" y="216000"/>
            <a:ext cx="360000" cy="457297"/>
          </a:xfrm>
          <a:blipFill dpi="0" rotWithShape="1">
            <a:blip r:embed="rId5">
              <a:alphaModFix amt="90000"/>
            </a:blip>
            <a:srcRect/>
            <a:stretch>
              <a:fillRect/>
            </a:stretch>
          </a:blipFill>
        </p:spPr>
        <p:txBody>
          <a:bodyPr/>
          <a:lstStyle>
            <a:lvl1pPr marL="0" indent="0">
              <a:buNone/>
              <a:defRPr/>
            </a:lvl1pPr>
          </a:lstStyle>
          <a:p>
            <a:pPr lvl="0"/>
            <a:r>
              <a:rPr lang="en-US"/>
              <a:t> </a:t>
            </a:r>
          </a:p>
        </p:txBody>
      </p:sp>
    </p:spTree>
    <p:extLst>
      <p:ext uri="{BB962C8B-B14F-4D97-AF65-F5344CB8AC3E}">
        <p14:creationId xmlns:p14="http://schemas.microsoft.com/office/powerpoint/2010/main" val="209181045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Management review – 3 rows top box">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D750CE0E-F179-458C-AEB1-36BDA9AF422C}"/>
              </a:ext>
            </a:extLst>
          </p:cNvPr>
          <p:cNvGraphicFramePr>
            <a:graphicFrameLocks noChangeAspect="1"/>
          </p:cNvGraphicFramePr>
          <p:nvPr userDrawn="1">
            <p:custDataLst>
              <p:tags r:id="rId1"/>
            </p:custDataLst>
            <p:extLst>
              <p:ext uri="{D42A27DB-BD31-4B8C-83A1-F6EECF244321}">
                <p14:modId xmlns:p14="http://schemas.microsoft.com/office/powerpoint/2010/main" val="144809073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79" imgH="478" progId="TCLayout.ActiveDocument.1">
                  <p:embed/>
                </p:oleObj>
              </mc:Choice>
              <mc:Fallback>
                <p:oleObj name="think-cell Slide" r:id="rId5" imgW="479" imgH="478" progId="TCLayout.ActiveDocument.1">
                  <p:embed/>
                  <p:pic>
                    <p:nvPicPr>
                      <p:cNvPr id="9" name="Object 8" hidden="1">
                        <a:extLst>
                          <a:ext uri="{FF2B5EF4-FFF2-40B4-BE49-F238E27FC236}">
                            <a16:creationId xmlns:a16="http://schemas.microsoft.com/office/drawing/2014/main" id="{D750CE0E-F179-458C-AEB1-36BDA9AF422C}"/>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CFE540E8-853F-49F5-AAA0-593FDDFCB4F6}"/>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ts val="1600"/>
              </a:lnSpc>
              <a:spcBef>
                <a:spcPct val="0"/>
              </a:spcBef>
              <a:spcAft>
                <a:spcPct val="0"/>
              </a:spcAft>
            </a:pPr>
            <a:endParaRPr lang="en-US" sz="1600" b="0" i="0" baseline="0">
              <a:latin typeface="Calibri Light" panose="020F0302020204030204" pitchFamily="34" charset="0"/>
              <a:ea typeface="+mj-ea"/>
              <a:cs typeface="+mj-cs"/>
              <a:sym typeface="Calibri Light" panose="020F0302020204030204" pitchFamily="34" charset="0"/>
            </a:endParaRPr>
          </a:p>
        </p:txBody>
      </p:sp>
      <p:sp>
        <p:nvSpPr>
          <p:cNvPr id="16" name="Titel 4"/>
          <p:cNvSpPr>
            <a:spLocks noGrp="1"/>
          </p:cNvSpPr>
          <p:nvPr>
            <p:ph type="title" hasCustomPrompt="1"/>
          </p:nvPr>
        </p:nvSpPr>
        <p:spPr>
          <a:xfrm>
            <a:off x="2529842" y="39155"/>
            <a:ext cx="5241404" cy="793965"/>
          </a:xfrm>
        </p:spPr>
        <p:txBody>
          <a:bodyPr/>
          <a:lstStyle>
            <a:lvl1pPr algn="l">
              <a:lnSpc>
                <a:spcPts val="1600"/>
              </a:lnSpc>
              <a:defRPr sz="1600"/>
            </a:lvl1pPr>
          </a:lstStyle>
          <a:p>
            <a:r>
              <a:rPr lang="en-US"/>
              <a:t>Click to add text</a:t>
            </a:r>
          </a:p>
        </p:txBody>
      </p:sp>
      <p:sp>
        <p:nvSpPr>
          <p:cNvPr id="10" name="Text Placeholder 2">
            <a:extLst>
              <a:ext uri="{FF2B5EF4-FFF2-40B4-BE49-F238E27FC236}">
                <a16:creationId xmlns:a16="http://schemas.microsoft.com/office/drawing/2014/main" id="{64C2BE2D-951F-4D2E-A248-5E79BA206EF8}"/>
              </a:ext>
            </a:extLst>
          </p:cNvPr>
          <p:cNvSpPr>
            <a:spLocks noGrp="1"/>
          </p:cNvSpPr>
          <p:nvPr>
            <p:ph type="body" sz="quarter" idx="18" hasCustomPrompt="1"/>
          </p:nvPr>
        </p:nvSpPr>
        <p:spPr>
          <a:xfrm>
            <a:off x="94456" y="353371"/>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Time period, data scenario</a:t>
            </a:r>
          </a:p>
        </p:txBody>
      </p:sp>
      <p:sp>
        <p:nvSpPr>
          <p:cNvPr id="11" name="Text Placeholder 2">
            <a:extLst>
              <a:ext uri="{FF2B5EF4-FFF2-40B4-BE49-F238E27FC236}">
                <a16:creationId xmlns:a16="http://schemas.microsoft.com/office/drawing/2014/main" id="{1441B2E9-68F4-4A38-9D55-0A1864391805}"/>
              </a:ext>
            </a:extLst>
          </p:cNvPr>
          <p:cNvSpPr>
            <a:spLocks noGrp="1"/>
          </p:cNvSpPr>
          <p:nvPr>
            <p:ph type="body" sz="quarter" idx="24" hasCustomPrompt="1"/>
          </p:nvPr>
        </p:nvSpPr>
        <p:spPr>
          <a:xfrm>
            <a:off x="94456" y="39155"/>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Reporting entity</a:t>
            </a:r>
          </a:p>
        </p:txBody>
      </p:sp>
      <p:sp>
        <p:nvSpPr>
          <p:cNvPr id="12" name="Text Placeholder 2">
            <a:extLst>
              <a:ext uri="{FF2B5EF4-FFF2-40B4-BE49-F238E27FC236}">
                <a16:creationId xmlns:a16="http://schemas.microsoft.com/office/drawing/2014/main" id="{6058F3F5-669F-4BEE-968A-F64356A6CDA8}"/>
              </a:ext>
            </a:extLst>
          </p:cNvPr>
          <p:cNvSpPr>
            <a:spLocks noGrp="1"/>
          </p:cNvSpPr>
          <p:nvPr>
            <p:ph type="body" sz="quarter" idx="25" hasCustomPrompt="1"/>
          </p:nvPr>
        </p:nvSpPr>
        <p:spPr>
          <a:xfrm>
            <a:off x="94456" y="196263"/>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1" baseline="0">
                <a:solidFill>
                  <a:schemeClr val="tx1"/>
                </a:solidFill>
              </a:defRPr>
            </a:lvl1pPr>
          </a:lstStyle>
          <a:p>
            <a:r>
              <a:rPr lang="en-US"/>
              <a:t>Content, unit measurement</a:t>
            </a:r>
          </a:p>
        </p:txBody>
      </p:sp>
      <p:sp>
        <p:nvSpPr>
          <p:cNvPr id="2" name="Date Placeholder 1">
            <a:extLst>
              <a:ext uri="{FF2B5EF4-FFF2-40B4-BE49-F238E27FC236}">
                <a16:creationId xmlns:a16="http://schemas.microsoft.com/office/drawing/2014/main" id="{47762C03-275A-4B1F-B234-561444D869D2}"/>
              </a:ext>
            </a:extLst>
          </p:cNvPr>
          <p:cNvSpPr>
            <a:spLocks noGrp="1"/>
          </p:cNvSpPr>
          <p:nvPr>
            <p:ph type="dt" sz="half" idx="26"/>
          </p:nvPr>
        </p:nvSpPr>
        <p:spPr/>
        <p:txBody>
          <a:bodyPr/>
          <a:lstStyle/>
          <a:p>
            <a:endParaRPr lang="en-IN"/>
          </a:p>
        </p:txBody>
      </p:sp>
      <p:sp>
        <p:nvSpPr>
          <p:cNvPr id="4" name="Footer Placeholder 3">
            <a:extLst>
              <a:ext uri="{FF2B5EF4-FFF2-40B4-BE49-F238E27FC236}">
                <a16:creationId xmlns:a16="http://schemas.microsoft.com/office/drawing/2014/main" id="{FA9E35EF-ADB2-4164-B32F-9BDCE33D2151}"/>
              </a:ext>
            </a:extLst>
          </p:cNvPr>
          <p:cNvSpPr>
            <a:spLocks noGrp="1"/>
          </p:cNvSpPr>
          <p:nvPr>
            <p:ph type="ftr" sz="quarter" idx="27"/>
          </p:nvPr>
        </p:nvSpPr>
        <p:spPr/>
        <p:txBody>
          <a:bodyPr/>
          <a:lstStyle/>
          <a:p>
            <a:endParaRPr lang="en-IN"/>
          </a:p>
        </p:txBody>
      </p:sp>
      <p:sp>
        <p:nvSpPr>
          <p:cNvPr id="6" name="Slide Number Placeholder 5">
            <a:extLst>
              <a:ext uri="{FF2B5EF4-FFF2-40B4-BE49-F238E27FC236}">
                <a16:creationId xmlns:a16="http://schemas.microsoft.com/office/drawing/2014/main" id="{0B25F407-F7B2-457F-BADC-5D7E348202A6}"/>
              </a:ext>
            </a:extLst>
          </p:cNvPr>
          <p:cNvSpPr>
            <a:spLocks noGrp="1"/>
          </p:cNvSpPr>
          <p:nvPr>
            <p:ph type="sldNum" sz="quarter" idx="28"/>
          </p:nvPr>
        </p:nvSpPr>
        <p:spPr/>
        <p:txBody>
          <a:bodyPr/>
          <a:lstStyle/>
          <a:p>
            <a:fld id="{A5163908-529D-4A49-892F-D37C4044DFD8}" type="slidenum">
              <a:rPr lang="en-IN" smtClean="0"/>
              <a:pPr/>
              <a:t>‹#›</a:t>
            </a:fld>
            <a:endParaRPr lang="en-IN"/>
          </a:p>
        </p:txBody>
      </p:sp>
      <p:cxnSp>
        <p:nvCxnSpPr>
          <p:cNvPr id="13" name="Straight Connector 17">
            <a:extLst>
              <a:ext uri="{FF2B5EF4-FFF2-40B4-BE49-F238E27FC236}">
                <a16:creationId xmlns:a16="http://schemas.microsoft.com/office/drawing/2014/main" id="{C4A983AC-6F9B-471B-87E8-D4505A31FE4E}"/>
              </a:ext>
            </a:extLst>
          </p:cNvPr>
          <p:cNvCxnSpPr/>
          <p:nvPr userDrawn="1">
            <p:custDataLst>
              <p:tags r:id="rId3"/>
            </p:custDataLst>
          </p:nvPr>
        </p:nvCxnSpPr>
        <p:spPr>
          <a:xfrm>
            <a:off x="0" y="892535"/>
            <a:ext cx="91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Text Placeholder 7">
            <a:extLst>
              <a:ext uri="{FF2B5EF4-FFF2-40B4-BE49-F238E27FC236}">
                <a16:creationId xmlns:a16="http://schemas.microsoft.com/office/drawing/2014/main" id="{AEA0FB69-E866-4F1C-87F8-ADA6A511DB1B}"/>
              </a:ext>
            </a:extLst>
          </p:cNvPr>
          <p:cNvSpPr>
            <a:spLocks noGrp="1"/>
          </p:cNvSpPr>
          <p:nvPr>
            <p:ph type="body" sz="quarter" idx="29"/>
          </p:nvPr>
        </p:nvSpPr>
        <p:spPr>
          <a:xfrm>
            <a:off x="94456" y="948267"/>
            <a:ext cx="8955089" cy="3776133"/>
          </a:xfrm>
        </p:spPr>
        <p:txBody>
          <a:body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37119939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Management review – 4 rows top box">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4AB418BD-1930-49DC-9A84-017861466996}"/>
              </a:ext>
            </a:extLst>
          </p:cNvPr>
          <p:cNvGraphicFramePr>
            <a:graphicFrameLocks noChangeAspect="1"/>
          </p:cNvGraphicFramePr>
          <p:nvPr userDrawn="1">
            <p:custDataLst>
              <p:tags r:id="rId1"/>
            </p:custDataLst>
            <p:extLst>
              <p:ext uri="{D42A27DB-BD31-4B8C-83A1-F6EECF244321}">
                <p14:modId xmlns:p14="http://schemas.microsoft.com/office/powerpoint/2010/main" val="337485204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79" imgH="478" progId="TCLayout.ActiveDocument.1">
                  <p:embed/>
                </p:oleObj>
              </mc:Choice>
              <mc:Fallback>
                <p:oleObj name="think-cell Slide" r:id="rId5" imgW="479" imgH="478" progId="TCLayout.ActiveDocument.1">
                  <p:embed/>
                  <p:pic>
                    <p:nvPicPr>
                      <p:cNvPr id="4" name="Object 3" hidden="1">
                        <a:extLst>
                          <a:ext uri="{FF2B5EF4-FFF2-40B4-BE49-F238E27FC236}">
                            <a16:creationId xmlns:a16="http://schemas.microsoft.com/office/drawing/2014/main" id="{4AB418BD-1930-49DC-9A84-017861466996}"/>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6894897C-9089-4E46-A4DC-D9375AE2C972}"/>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ts val="1600"/>
              </a:lnSpc>
              <a:spcBef>
                <a:spcPct val="0"/>
              </a:spcBef>
              <a:spcAft>
                <a:spcPct val="0"/>
              </a:spcAft>
            </a:pPr>
            <a:endParaRPr lang="en-US" sz="1600" b="0" i="0" baseline="0">
              <a:latin typeface="Calibri Light" panose="020F0302020204030204" pitchFamily="34" charset="0"/>
              <a:ea typeface="+mj-ea"/>
              <a:cs typeface="+mj-cs"/>
              <a:sym typeface="Calibri Light" panose="020F0302020204030204" pitchFamily="34" charset="0"/>
            </a:endParaRPr>
          </a:p>
        </p:txBody>
      </p:sp>
      <p:sp>
        <p:nvSpPr>
          <p:cNvPr id="22" name="Text Placeholder 2"/>
          <p:cNvSpPr>
            <a:spLocks noGrp="1"/>
          </p:cNvSpPr>
          <p:nvPr>
            <p:ph type="body" sz="quarter" idx="18" hasCustomPrompt="1"/>
          </p:nvPr>
        </p:nvSpPr>
        <p:spPr>
          <a:xfrm>
            <a:off x="94456" y="353371"/>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Unit of measurement</a:t>
            </a:r>
          </a:p>
        </p:txBody>
      </p:sp>
      <p:sp>
        <p:nvSpPr>
          <p:cNvPr id="23" name="Text Placeholder 2"/>
          <p:cNvSpPr>
            <a:spLocks noGrp="1"/>
          </p:cNvSpPr>
          <p:nvPr>
            <p:ph type="body" sz="quarter" idx="19" hasCustomPrompt="1"/>
          </p:nvPr>
        </p:nvSpPr>
        <p:spPr>
          <a:xfrm>
            <a:off x="94456" y="510480"/>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Period, data scenario</a:t>
            </a:r>
          </a:p>
        </p:txBody>
      </p:sp>
      <p:sp>
        <p:nvSpPr>
          <p:cNvPr id="15" name="Text Placeholder 2"/>
          <p:cNvSpPr>
            <a:spLocks noGrp="1"/>
          </p:cNvSpPr>
          <p:nvPr>
            <p:ph type="body" sz="quarter" idx="21" hasCustomPrompt="1"/>
          </p:nvPr>
        </p:nvSpPr>
        <p:spPr>
          <a:xfrm>
            <a:off x="94456" y="39155"/>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Reporting entity</a:t>
            </a:r>
          </a:p>
        </p:txBody>
      </p:sp>
      <p:sp>
        <p:nvSpPr>
          <p:cNvPr id="18" name="Text Placeholder 2"/>
          <p:cNvSpPr>
            <a:spLocks noGrp="1"/>
          </p:cNvSpPr>
          <p:nvPr>
            <p:ph type="body" sz="quarter" idx="22" hasCustomPrompt="1"/>
          </p:nvPr>
        </p:nvSpPr>
        <p:spPr>
          <a:xfrm>
            <a:off x="94456" y="196263"/>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1" baseline="0">
                <a:solidFill>
                  <a:schemeClr val="tx1"/>
                </a:solidFill>
              </a:defRPr>
            </a:lvl1pPr>
          </a:lstStyle>
          <a:p>
            <a:r>
              <a:rPr lang="en-US" err="1"/>
              <a:t>P&amp;L</a:t>
            </a:r>
            <a:r>
              <a:rPr lang="en-US"/>
              <a:t> detail per business</a:t>
            </a:r>
          </a:p>
        </p:txBody>
      </p:sp>
      <p:sp>
        <p:nvSpPr>
          <p:cNvPr id="24" name="Titel 4"/>
          <p:cNvSpPr>
            <a:spLocks noGrp="1"/>
          </p:cNvSpPr>
          <p:nvPr>
            <p:ph type="title" hasCustomPrompt="1"/>
          </p:nvPr>
        </p:nvSpPr>
        <p:spPr>
          <a:xfrm>
            <a:off x="2529842" y="39155"/>
            <a:ext cx="5241404" cy="793965"/>
          </a:xfrm>
        </p:spPr>
        <p:txBody>
          <a:bodyPr/>
          <a:lstStyle>
            <a:lvl1pPr algn="l">
              <a:lnSpc>
                <a:spcPts val="1600"/>
              </a:lnSpc>
              <a:defRPr sz="1600"/>
            </a:lvl1pPr>
          </a:lstStyle>
          <a:p>
            <a:r>
              <a:rPr lang="en-US"/>
              <a:t>Click to add text</a:t>
            </a:r>
          </a:p>
        </p:txBody>
      </p:sp>
      <p:sp>
        <p:nvSpPr>
          <p:cNvPr id="5" name="Date Placeholder 4">
            <a:extLst>
              <a:ext uri="{FF2B5EF4-FFF2-40B4-BE49-F238E27FC236}">
                <a16:creationId xmlns:a16="http://schemas.microsoft.com/office/drawing/2014/main" id="{B55C9809-688D-4100-A0FE-DB6EB41BC208}"/>
              </a:ext>
            </a:extLst>
          </p:cNvPr>
          <p:cNvSpPr>
            <a:spLocks noGrp="1"/>
          </p:cNvSpPr>
          <p:nvPr>
            <p:ph type="dt" sz="half" idx="24"/>
          </p:nvPr>
        </p:nvSpPr>
        <p:spPr/>
        <p:txBody>
          <a:bodyPr/>
          <a:lstStyle/>
          <a:p>
            <a:endParaRPr lang="en-IN"/>
          </a:p>
        </p:txBody>
      </p:sp>
      <p:sp>
        <p:nvSpPr>
          <p:cNvPr id="7" name="Footer Placeholder 6">
            <a:extLst>
              <a:ext uri="{FF2B5EF4-FFF2-40B4-BE49-F238E27FC236}">
                <a16:creationId xmlns:a16="http://schemas.microsoft.com/office/drawing/2014/main" id="{CF164E04-503E-48E0-8056-F4A846A8D609}"/>
              </a:ext>
            </a:extLst>
          </p:cNvPr>
          <p:cNvSpPr>
            <a:spLocks noGrp="1"/>
          </p:cNvSpPr>
          <p:nvPr>
            <p:ph type="ftr" sz="quarter" idx="25"/>
          </p:nvPr>
        </p:nvSpPr>
        <p:spPr/>
        <p:txBody>
          <a:bodyPr/>
          <a:lstStyle/>
          <a:p>
            <a:endParaRPr lang="en-IN"/>
          </a:p>
        </p:txBody>
      </p:sp>
      <p:sp>
        <p:nvSpPr>
          <p:cNvPr id="8" name="Slide Number Placeholder 7">
            <a:extLst>
              <a:ext uri="{FF2B5EF4-FFF2-40B4-BE49-F238E27FC236}">
                <a16:creationId xmlns:a16="http://schemas.microsoft.com/office/drawing/2014/main" id="{A3E3274A-0D5B-4B5E-963A-4AD0C038490E}"/>
              </a:ext>
            </a:extLst>
          </p:cNvPr>
          <p:cNvSpPr>
            <a:spLocks noGrp="1"/>
          </p:cNvSpPr>
          <p:nvPr>
            <p:ph type="sldNum" sz="quarter" idx="26"/>
          </p:nvPr>
        </p:nvSpPr>
        <p:spPr/>
        <p:txBody>
          <a:bodyPr/>
          <a:lstStyle/>
          <a:p>
            <a:fld id="{A5163908-529D-4A49-892F-D37C4044DFD8}" type="slidenum">
              <a:rPr lang="en-IN" smtClean="0"/>
              <a:pPr/>
              <a:t>‹#›</a:t>
            </a:fld>
            <a:endParaRPr lang="en-IN"/>
          </a:p>
        </p:txBody>
      </p:sp>
      <p:cxnSp>
        <p:nvCxnSpPr>
          <p:cNvPr id="14" name="Straight Connector 17">
            <a:extLst>
              <a:ext uri="{FF2B5EF4-FFF2-40B4-BE49-F238E27FC236}">
                <a16:creationId xmlns:a16="http://schemas.microsoft.com/office/drawing/2014/main" id="{073504F8-A36C-4A96-9962-DBD59D731B7C}"/>
              </a:ext>
            </a:extLst>
          </p:cNvPr>
          <p:cNvCxnSpPr/>
          <p:nvPr userDrawn="1">
            <p:custDataLst>
              <p:tags r:id="rId3"/>
            </p:custDataLst>
          </p:nvPr>
        </p:nvCxnSpPr>
        <p:spPr>
          <a:xfrm>
            <a:off x="0" y="892535"/>
            <a:ext cx="91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Text Placeholder 8">
            <a:extLst>
              <a:ext uri="{FF2B5EF4-FFF2-40B4-BE49-F238E27FC236}">
                <a16:creationId xmlns:a16="http://schemas.microsoft.com/office/drawing/2014/main" id="{197E0385-9465-469B-9CA7-ABB0EB4E4852}"/>
              </a:ext>
            </a:extLst>
          </p:cNvPr>
          <p:cNvSpPr>
            <a:spLocks noGrp="1"/>
          </p:cNvSpPr>
          <p:nvPr>
            <p:ph type="body" sz="quarter" idx="27"/>
          </p:nvPr>
        </p:nvSpPr>
        <p:spPr>
          <a:xfrm>
            <a:off x="94456" y="948268"/>
            <a:ext cx="8955089" cy="3776133"/>
          </a:xfrm>
        </p:spPr>
        <p:txBody>
          <a:body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329024655"/>
      </p:ext>
    </p:extLst>
  </p:cSld>
  <p:clrMapOvr>
    <a:masterClrMapping/>
  </p:clrMapOvr>
  <p:extLst>
    <p:ext uri="{DCECCB84-F9BA-43D5-87BE-67443E8EF086}">
      <p15:sldGuideLst xmlns:p15="http://schemas.microsoft.com/office/powerpoint/2012/main">
        <p15:guide id="1" pos="63">
          <p15:clr>
            <a:srgbClr val="FBAE40"/>
          </p15:clr>
        </p15:guide>
        <p15:guide id="2" orient="horz" pos="534">
          <p15:clr>
            <a:srgbClr val="FBAE40"/>
          </p15:clr>
        </p15:guide>
        <p15:guide id="3" pos="5697">
          <p15:clr>
            <a:srgbClr val="FBAE40"/>
          </p15:clr>
        </p15:guide>
        <p15:guide id="4" orient="horz" pos="3934">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Management review – blank">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0C896B7-FACB-4D7B-A4F4-8CE484CBAD4B}"/>
              </a:ext>
            </a:extLst>
          </p:cNvPr>
          <p:cNvGraphicFramePr>
            <a:graphicFrameLocks noChangeAspect="1"/>
          </p:cNvGraphicFramePr>
          <p:nvPr userDrawn="1">
            <p:custDataLst>
              <p:tags r:id="rId1"/>
            </p:custDataLst>
            <p:extLst>
              <p:ext uri="{D42A27DB-BD31-4B8C-83A1-F6EECF244321}">
                <p14:modId xmlns:p14="http://schemas.microsoft.com/office/powerpoint/2010/main" val="25546746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79" imgH="478" progId="TCLayout.ActiveDocument.1">
                  <p:embed/>
                </p:oleObj>
              </mc:Choice>
              <mc:Fallback>
                <p:oleObj name="think-cell Slide" r:id="rId5" imgW="479" imgH="478" progId="TCLayout.ActiveDocument.1">
                  <p:embed/>
                  <p:pic>
                    <p:nvPicPr>
                      <p:cNvPr id="3" name="Object 2" hidden="1">
                        <a:extLst>
                          <a:ext uri="{FF2B5EF4-FFF2-40B4-BE49-F238E27FC236}">
                            <a16:creationId xmlns:a16="http://schemas.microsoft.com/office/drawing/2014/main" id="{70C896B7-FACB-4D7B-A4F4-8CE484CBAD4B}"/>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EADAA302-4954-4070-845B-E3247AC801CE}"/>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ts val="1600"/>
              </a:lnSpc>
              <a:spcBef>
                <a:spcPct val="0"/>
              </a:spcBef>
              <a:spcAft>
                <a:spcPct val="0"/>
              </a:spcAft>
            </a:pPr>
            <a:endParaRPr lang="en-US" sz="1600" b="0" i="0" baseline="0">
              <a:latin typeface="Calibri Light" panose="020F0302020204030204" pitchFamily="34" charset="0"/>
              <a:ea typeface="+mj-ea"/>
              <a:cs typeface="+mj-cs"/>
              <a:sym typeface="Calibri Light" panose="020F0302020204030204" pitchFamily="34" charset="0"/>
            </a:endParaRPr>
          </a:p>
        </p:txBody>
      </p:sp>
      <p:sp>
        <p:nvSpPr>
          <p:cNvPr id="11" name="Titel 4"/>
          <p:cNvSpPr>
            <a:spLocks noGrp="1"/>
          </p:cNvSpPr>
          <p:nvPr>
            <p:ph type="title" hasCustomPrompt="1"/>
          </p:nvPr>
        </p:nvSpPr>
        <p:spPr>
          <a:xfrm>
            <a:off x="2529842" y="39155"/>
            <a:ext cx="5241404" cy="793965"/>
          </a:xfrm>
        </p:spPr>
        <p:txBody>
          <a:bodyPr/>
          <a:lstStyle>
            <a:lvl1pPr algn="l">
              <a:lnSpc>
                <a:spcPts val="1600"/>
              </a:lnSpc>
              <a:defRPr sz="1600"/>
            </a:lvl1pPr>
          </a:lstStyle>
          <a:p>
            <a:r>
              <a:rPr lang="en-US"/>
              <a:t>Click to add text</a:t>
            </a:r>
          </a:p>
        </p:txBody>
      </p:sp>
      <p:sp>
        <p:nvSpPr>
          <p:cNvPr id="12" name="Text Placeholder 2">
            <a:extLst>
              <a:ext uri="{FF2B5EF4-FFF2-40B4-BE49-F238E27FC236}">
                <a16:creationId xmlns:a16="http://schemas.microsoft.com/office/drawing/2014/main" id="{F913354F-6E59-49EF-93BE-EAF0DC89F631}"/>
              </a:ext>
            </a:extLst>
          </p:cNvPr>
          <p:cNvSpPr>
            <a:spLocks noGrp="1"/>
          </p:cNvSpPr>
          <p:nvPr>
            <p:ph type="body" sz="quarter" idx="18" hasCustomPrompt="1"/>
          </p:nvPr>
        </p:nvSpPr>
        <p:spPr>
          <a:xfrm>
            <a:off x="94456" y="353371"/>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Unit of measurement</a:t>
            </a:r>
          </a:p>
        </p:txBody>
      </p:sp>
      <p:sp>
        <p:nvSpPr>
          <p:cNvPr id="14" name="Text Placeholder 2">
            <a:extLst>
              <a:ext uri="{FF2B5EF4-FFF2-40B4-BE49-F238E27FC236}">
                <a16:creationId xmlns:a16="http://schemas.microsoft.com/office/drawing/2014/main" id="{17171BA3-E603-4FDD-B59F-EF9A1D5D5393}"/>
              </a:ext>
            </a:extLst>
          </p:cNvPr>
          <p:cNvSpPr>
            <a:spLocks noGrp="1"/>
          </p:cNvSpPr>
          <p:nvPr>
            <p:ph type="body" sz="quarter" idx="19" hasCustomPrompt="1"/>
          </p:nvPr>
        </p:nvSpPr>
        <p:spPr>
          <a:xfrm>
            <a:off x="94456" y="510480"/>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Period, data scenario</a:t>
            </a:r>
          </a:p>
        </p:txBody>
      </p:sp>
      <p:sp>
        <p:nvSpPr>
          <p:cNvPr id="16" name="Text Placeholder 2">
            <a:extLst>
              <a:ext uri="{FF2B5EF4-FFF2-40B4-BE49-F238E27FC236}">
                <a16:creationId xmlns:a16="http://schemas.microsoft.com/office/drawing/2014/main" id="{EFD21293-C0ED-4019-808D-8F22DD7C3701}"/>
              </a:ext>
            </a:extLst>
          </p:cNvPr>
          <p:cNvSpPr>
            <a:spLocks noGrp="1"/>
          </p:cNvSpPr>
          <p:nvPr>
            <p:ph type="body" sz="quarter" idx="21" hasCustomPrompt="1"/>
          </p:nvPr>
        </p:nvSpPr>
        <p:spPr>
          <a:xfrm>
            <a:off x="94456" y="39155"/>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Reporting entity</a:t>
            </a:r>
          </a:p>
        </p:txBody>
      </p:sp>
      <p:sp>
        <p:nvSpPr>
          <p:cNvPr id="17" name="Text Placeholder 2">
            <a:extLst>
              <a:ext uri="{FF2B5EF4-FFF2-40B4-BE49-F238E27FC236}">
                <a16:creationId xmlns:a16="http://schemas.microsoft.com/office/drawing/2014/main" id="{9CDAF2D5-0296-4D0F-805B-B7D704579806}"/>
              </a:ext>
            </a:extLst>
          </p:cNvPr>
          <p:cNvSpPr>
            <a:spLocks noGrp="1"/>
          </p:cNvSpPr>
          <p:nvPr>
            <p:ph type="body" sz="quarter" idx="22" hasCustomPrompt="1"/>
          </p:nvPr>
        </p:nvSpPr>
        <p:spPr>
          <a:xfrm>
            <a:off x="94456" y="196263"/>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1" baseline="0">
                <a:solidFill>
                  <a:schemeClr val="tx1"/>
                </a:solidFill>
              </a:defRPr>
            </a:lvl1pPr>
          </a:lstStyle>
          <a:p>
            <a:r>
              <a:rPr lang="en-US" err="1"/>
              <a:t>P&amp;L</a:t>
            </a:r>
            <a:r>
              <a:rPr lang="en-US"/>
              <a:t> detail per business</a:t>
            </a:r>
          </a:p>
        </p:txBody>
      </p:sp>
      <p:sp>
        <p:nvSpPr>
          <p:cNvPr id="4" name="Date Placeholder 3">
            <a:extLst>
              <a:ext uri="{FF2B5EF4-FFF2-40B4-BE49-F238E27FC236}">
                <a16:creationId xmlns:a16="http://schemas.microsoft.com/office/drawing/2014/main" id="{2150E6CF-65D4-44D5-BB75-32FC616FF2ED}"/>
              </a:ext>
            </a:extLst>
          </p:cNvPr>
          <p:cNvSpPr>
            <a:spLocks noGrp="1"/>
          </p:cNvSpPr>
          <p:nvPr>
            <p:ph type="dt" sz="half" idx="23"/>
          </p:nvPr>
        </p:nvSpPr>
        <p:spPr/>
        <p:txBody>
          <a:bodyPr/>
          <a:lstStyle/>
          <a:p>
            <a:endParaRPr lang="en-IN"/>
          </a:p>
        </p:txBody>
      </p:sp>
      <p:sp>
        <p:nvSpPr>
          <p:cNvPr id="5" name="Footer Placeholder 4">
            <a:extLst>
              <a:ext uri="{FF2B5EF4-FFF2-40B4-BE49-F238E27FC236}">
                <a16:creationId xmlns:a16="http://schemas.microsoft.com/office/drawing/2014/main" id="{1C3B535E-80AA-4B5F-B505-6AE4D82B2050}"/>
              </a:ext>
            </a:extLst>
          </p:cNvPr>
          <p:cNvSpPr>
            <a:spLocks noGrp="1"/>
          </p:cNvSpPr>
          <p:nvPr>
            <p:ph type="ftr" sz="quarter" idx="24"/>
          </p:nvPr>
        </p:nvSpPr>
        <p:spPr/>
        <p:txBody>
          <a:bodyPr/>
          <a:lstStyle/>
          <a:p>
            <a:endParaRPr lang="en-IN"/>
          </a:p>
        </p:txBody>
      </p:sp>
      <p:sp>
        <p:nvSpPr>
          <p:cNvPr id="6" name="Slide Number Placeholder 5">
            <a:extLst>
              <a:ext uri="{FF2B5EF4-FFF2-40B4-BE49-F238E27FC236}">
                <a16:creationId xmlns:a16="http://schemas.microsoft.com/office/drawing/2014/main" id="{F0779868-A62C-4FF8-88BB-692DFBB3AF38}"/>
              </a:ext>
            </a:extLst>
          </p:cNvPr>
          <p:cNvSpPr>
            <a:spLocks noGrp="1"/>
          </p:cNvSpPr>
          <p:nvPr>
            <p:ph type="sldNum" sz="quarter" idx="25"/>
          </p:nvPr>
        </p:nvSpPr>
        <p:spPr/>
        <p:txBody>
          <a:bodyPr/>
          <a:lstStyle/>
          <a:p>
            <a:fld id="{A5163908-529D-4A49-892F-D37C4044DFD8}" type="slidenum">
              <a:rPr lang="en-IN" smtClean="0"/>
              <a:pPr/>
              <a:t>‹#›</a:t>
            </a:fld>
            <a:endParaRPr lang="en-IN"/>
          </a:p>
        </p:txBody>
      </p:sp>
      <p:cxnSp>
        <p:nvCxnSpPr>
          <p:cNvPr id="13" name="Straight Connector 17">
            <a:extLst>
              <a:ext uri="{FF2B5EF4-FFF2-40B4-BE49-F238E27FC236}">
                <a16:creationId xmlns:a16="http://schemas.microsoft.com/office/drawing/2014/main" id="{8CA4B699-1B76-42B1-970D-8B5F927F5D43}"/>
              </a:ext>
            </a:extLst>
          </p:cNvPr>
          <p:cNvCxnSpPr/>
          <p:nvPr userDrawn="1">
            <p:custDataLst>
              <p:tags r:id="rId3"/>
            </p:custDataLst>
          </p:nvPr>
        </p:nvCxnSpPr>
        <p:spPr>
          <a:xfrm>
            <a:off x="0" y="892535"/>
            <a:ext cx="91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2772866"/>
      </p:ext>
    </p:extLst>
  </p:cSld>
  <p:clrMapOvr>
    <a:masterClrMapping/>
  </p:clrMapOvr>
  <p:extLst>
    <p:ext uri="{DCECCB84-F9BA-43D5-87BE-67443E8EF086}">
      <p15:sldGuideLst xmlns:p15="http://schemas.microsoft.com/office/powerpoint/2012/main">
        <p15:guide id="1" pos="63">
          <p15:clr>
            <a:srgbClr val="FBAE40"/>
          </p15:clr>
        </p15:guide>
        <p15:guide id="2" pos="5696">
          <p15:clr>
            <a:srgbClr val="FBAE40"/>
          </p15:clr>
        </p15:guide>
        <p15:guide id="3" orient="horz" pos="3934">
          <p15:clr>
            <a:srgbClr val="FBAE40"/>
          </p15:clr>
        </p15:guide>
        <p15:guide id="4" orient="horz" pos="534">
          <p15:clr>
            <a:srgbClr val="FBAE40"/>
          </p15:clr>
        </p15:guide>
        <p15:guide id="5" orient="horz" pos="51">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Management review – no top box">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E147BB81-5ED6-4620-B6AB-9F7CAE2CB6EC}"/>
              </a:ext>
            </a:extLst>
          </p:cNvPr>
          <p:cNvGraphicFramePr>
            <a:graphicFrameLocks noChangeAspect="1"/>
          </p:cNvGraphicFramePr>
          <p:nvPr userDrawn="1">
            <p:custDataLst>
              <p:tags r:id="rId1"/>
            </p:custDataLst>
            <p:extLst>
              <p:ext uri="{D42A27DB-BD31-4B8C-83A1-F6EECF244321}">
                <p14:modId xmlns:p14="http://schemas.microsoft.com/office/powerpoint/2010/main" val="78461719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79" imgH="478" progId="TCLayout.ActiveDocument.1">
                  <p:embed/>
                </p:oleObj>
              </mc:Choice>
              <mc:Fallback>
                <p:oleObj name="think-cell Slide" r:id="rId5" imgW="479" imgH="478" progId="TCLayout.ActiveDocument.1">
                  <p:embed/>
                  <p:pic>
                    <p:nvPicPr>
                      <p:cNvPr id="3" name="Object 2" hidden="1">
                        <a:extLst>
                          <a:ext uri="{FF2B5EF4-FFF2-40B4-BE49-F238E27FC236}">
                            <a16:creationId xmlns:a16="http://schemas.microsoft.com/office/drawing/2014/main" id="{E147BB81-5ED6-4620-B6AB-9F7CAE2CB6EC}"/>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C84C154A-EDEF-494B-95FD-05C942808301}"/>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ts val="1600"/>
              </a:lnSpc>
              <a:spcBef>
                <a:spcPct val="0"/>
              </a:spcBef>
              <a:spcAft>
                <a:spcPct val="0"/>
              </a:spcAft>
            </a:pPr>
            <a:endParaRPr lang="en-US" sz="1600" b="0" i="0" baseline="0">
              <a:latin typeface="Calibri Light" panose="020F0302020204030204" pitchFamily="34" charset="0"/>
              <a:ea typeface="+mj-ea"/>
              <a:cs typeface="+mj-cs"/>
              <a:sym typeface="Calibri Light" panose="020F0302020204030204" pitchFamily="34" charset="0"/>
            </a:endParaRPr>
          </a:p>
        </p:txBody>
      </p:sp>
      <p:sp>
        <p:nvSpPr>
          <p:cNvPr id="8" name="Titel 4"/>
          <p:cNvSpPr>
            <a:spLocks noGrp="1"/>
          </p:cNvSpPr>
          <p:nvPr>
            <p:ph type="title" hasCustomPrompt="1"/>
          </p:nvPr>
        </p:nvSpPr>
        <p:spPr>
          <a:xfrm>
            <a:off x="2529842" y="39155"/>
            <a:ext cx="5241404" cy="793965"/>
          </a:xfrm>
        </p:spPr>
        <p:txBody>
          <a:bodyPr/>
          <a:lstStyle>
            <a:lvl1pPr algn="l">
              <a:lnSpc>
                <a:spcPts val="1600"/>
              </a:lnSpc>
              <a:defRPr sz="1600"/>
            </a:lvl1pPr>
          </a:lstStyle>
          <a:p>
            <a:r>
              <a:rPr lang="en-US"/>
              <a:t>Click to add text</a:t>
            </a:r>
          </a:p>
        </p:txBody>
      </p:sp>
      <p:sp>
        <p:nvSpPr>
          <p:cNvPr id="4" name="Date Placeholder 3">
            <a:extLst>
              <a:ext uri="{FF2B5EF4-FFF2-40B4-BE49-F238E27FC236}">
                <a16:creationId xmlns:a16="http://schemas.microsoft.com/office/drawing/2014/main" id="{822B18CF-CA9C-4A69-B7C8-A4C94FF2972C}"/>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786AD015-F4ED-4FC4-A52C-B985B1A9C98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8E7AFA2-6720-468E-9F40-2499D9FB7BBE}"/>
              </a:ext>
            </a:extLst>
          </p:cNvPr>
          <p:cNvSpPr>
            <a:spLocks noGrp="1"/>
          </p:cNvSpPr>
          <p:nvPr>
            <p:ph type="sldNum" sz="quarter" idx="12"/>
          </p:nvPr>
        </p:nvSpPr>
        <p:spPr/>
        <p:txBody>
          <a:bodyPr/>
          <a:lstStyle/>
          <a:p>
            <a:fld id="{A5163908-529D-4A49-892F-D37C4044DFD8}" type="slidenum">
              <a:rPr lang="en-IN" smtClean="0"/>
              <a:pPr/>
              <a:t>‹#›</a:t>
            </a:fld>
            <a:endParaRPr lang="en-IN"/>
          </a:p>
        </p:txBody>
      </p:sp>
      <p:cxnSp>
        <p:nvCxnSpPr>
          <p:cNvPr id="9" name="Straight Connector 17">
            <a:extLst>
              <a:ext uri="{FF2B5EF4-FFF2-40B4-BE49-F238E27FC236}">
                <a16:creationId xmlns:a16="http://schemas.microsoft.com/office/drawing/2014/main" id="{50CCBDD5-A078-4F63-AC4E-A4BB95B75007}"/>
              </a:ext>
            </a:extLst>
          </p:cNvPr>
          <p:cNvCxnSpPr/>
          <p:nvPr userDrawn="1">
            <p:custDataLst>
              <p:tags r:id="rId3"/>
            </p:custDataLst>
          </p:nvPr>
        </p:nvCxnSpPr>
        <p:spPr>
          <a:xfrm>
            <a:off x="0" y="892535"/>
            <a:ext cx="91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040061"/>
      </p:ext>
    </p:extLst>
  </p:cSld>
  <p:clrMapOvr>
    <a:masterClrMapping/>
  </p:clrMapOvr>
  <p:extLst>
    <p:ext uri="{DCECCB84-F9BA-43D5-87BE-67443E8EF086}">
      <p15:sldGuideLst xmlns:p15="http://schemas.microsoft.com/office/powerpoint/2012/main">
        <p15:guide id="1" pos="63">
          <p15:clr>
            <a:srgbClr val="FBAE40"/>
          </p15:clr>
        </p15:guide>
        <p15:guide id="2" pos="5696">
          <p15:clr>
            <a:srgbClr val="FBAE40"/>
          </p15:clr>
        </p15:guide>
        <p15:guide id="3" orient="horz" pos="3934">
          <p15:clr>
            <a:srgbClr val="FBAE40"/>
          </p15:clr>
        </p15:guide>
        <p15:guide id="4" orient="horz" pos="534">
          <p15:clr>
            <a:srgbClr val="FBAE40"/>
          </p15:clr>
        </p15:guide>
        <p15:guide id="5" orient="horz" pos="5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Management review – text box righ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8A73966E-CFE3-49CC-B52A-C5B637544F6F}"/>
              </a:ext>
            </a:extLst>
          </p:cNvPr>
          <p:cNvGraphicFramePr>
            <a:graphicFrameLocks noChangeAspect="1"/>
          </p:cNvGraphicFramePr>
          <p:nvPr userDrawn="1">
            <p:custDataLst>
              <p:tags r:id="rId1"/>
            </p:custDataLst>
            <p:extLst>
              <p:ext uri="{D42A27DB-BD31-4B8C-83A1-F6EECF244321}">
                <p14:modId xmlns:p14="http://schemas.microsoft.com/office/powerpoint/2010/main" val="311119761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79" imgH="478" progId="TCLayout.ActiveDocument.1">
                  <p:embed/>
                </p:oleObj>
              </mc:Choice>
              <mc:Fallback>
                <p:oleObj name="think-cell Slide" r:id="rId5" imgW="479" imgH="478" progId="TCLayout.ActiveDocument.1">
                  <p:embed/>
                  <p:pic>
                    <p:nvPicPr>
                      <p:cNvPr id="3" name="Object 2" hidden="1">
                        <a:extLst>
                          <a:ext uri="{FF2B5EF4-FFF2-40B4-BE49-F238E27FC236}">
                            <a16:creationId xmlns:a16="http://schemas.microsoft.com/office/drawing/2014/main" id="{8A73966E-CFE3-49CC-B52A-C5B637544F6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44FC3CDD-A9EE-4A29-BDB5-DDD9F2931D29}"/>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ts val="1600"/>
              </a:lnSpc>
              <a:spcBef>
                <a:spcPct val="0"/>
              </a:spcBef>
              <a:spcAft>
                <a:spcPct val="0"/>
              </a:spcAft>
            </a:pPr>
            <a:endParaRPr lang="en-US" sz="1600" b="0" i="0" baseline="0">
              <a:latin typeface="Calibri Light" panose="020F0302020204030204" pitchFamily="34" charset="0"/>
              <a:ea typeface="+mj-ea"/>
              <a:cs typeface="+mj-cs"/>
              <a:sym typeface="Calibri Light" panose="020F0302020204030204" pitchFamily="34" charset="0"/>
            </a:endParaRPr>
          </a:p>
        </p:txBody>
      </p:sp>
      <p:sp>
        <p:nvSpPr>
          <p:cNvPr id="13" name="Titel 4"/>
          <p:cNvSpPr>
            <a:spLocks noGrp="1"/>
          </p:cNvSpPr>
          <p:nvPr>
            <p:ph type="title" hasCustomPrompt="1"/>
          </p:nvPr>
        </p:nvSpPr>
        <p:spPr>
          <a:xfrm>
            <a:off x="2529842" y="39155"/>
            <a:ext cx="5241404" cy="793965"/>
          </a:xfrm>
        </p:spPr>
        <p:txBody>
          <a:bodyPr/>
          <a:lstStyle>
            <a:lvl1pPr algn="l">
              <a:lnSpc>
                <a:spcPts val="1600"/>
              </a:lnSpc>
              <a:defRPr sz="1600"/>
            </a:lvl1pPr>
          </a:lstStyle>
          <a:p>
            <a:r>
              <a:rPr lang="en-US"/>
              <a:t>Click to add text</a:t>
            </a:r>
          </a:p>
        </p:txBody>
      </p:sp>
      <p:sp>
        <p:nvSpPr>
          <p:cNvPr id="12" name="Text Placeholder 2">
            <a:extLst>
              <a:ext uri="{FF2B5EF4-FFF2-40B4-BE49-F238E27FC236}">
                <a16:creationId xmlns:a16="http://schemas.microsoft.com/office/drawing/2014/main" id="{70BB6E0D-3F39-440A-BD9D-79E5F2487608}"/>
              </a:ext>
            </a:extLst>
          </p:cNvPr>
          <p:cNvSpPr>
            <a:spLocks noGrp="1"/>
          </p:cNvSpPr>
          <p:nvPr>
            <p:ph type="body" sz="quarter" idx="18" hasCustomPrompt="1"/>
          </p:nvPr>
        </p:nvSpPr>
        <p:spPr>
          <a:xfrm>
            <a:off x="94456" y="353371"/>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Unit of measurement</a:t>
            </a:r>
          </a:p>
        </p:txBody>
      </p:sp>
      <p:sp>
        <p:nvSpPr>
          <p:cNvPr id="14" name="Text Placeholder 2">
            <a:extLst>
              <a:ext uri="{FF2B5EF4-FFF2-40B4-BE49-F238E27FC236}">
                <a16:creationId xmlns:a16="http://schemas.microsoft.com/office/drawing/2014/main" id="{45E28750-0E4B-4D33-9132-AD81766D925F}"/>
              </a:ext>
            </a:extLst>
          </p:cNvPr>
          <p:cNvSpPr>
            <a:spLocks noGrp="1"/>
          </p:cNvSpPr>
          <p:nvPr>
            <p:ph type="body" sz="quarter" idx="19" hasCustomPrompt="1"/>
          </p:nvPr>
        </p:nvSpPr>
        <p:spPr>
          <a:xfrm>
            <a:off x="94456" y="510480"/>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Period, data scenario</a:t>
            </a:r>
          </a:p>
        </p:txBody>
      </p:sp>
      <p:sp>
        <p:nvSpPr>
          <p:cNvPr id="17" name="Text Placeholder 2">
            <a:extLst>
              <a:ext uri="{FF2B5EF4-FFF2-40B4-BE49-F238E27FC236}">
                <a16:creationId xmlns:a16="http://schemas.microsoft.com/office/drawing/2014/main" id="{EC5D1072-8A57-4985-9114-7AB80099D9D4}"/>
              </a:ext>
            </a:extLst>
          </p:cNvPr>
          <p:cNvSpPr>
            <a:spLocks noGrp="1"/>
          </p:cNvSpPr>
          <p:nvPr>
            <p:ph type="body" sz="quarter" idx="21" hasCustomPrompt="1"/>
          </p:nvPr>
        </p:nvSpPr>
        <p:spPr>
          <a:xfrm>
            <a:off x="94456" y="39155"/>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Reporting entity</a:t>
            </a:r>
          </a:p>
        </p:txBody>
      </p:sp>
      <p:sp>
        <p:nvSpPr>
          <p:cNvPr id="18" name="Text Placeholder 2">
            <a:extLst>
              <a:ext uri="{FF2B5EF4-FFF2-40B4-BE49-F238E27FC236}">
                <a16:creationId xmlns:a16="http://schemas.microsoft.com/office/drawing/2014/main" id="{322D0EE4-A772-43CA-87B6-4AAA26C1682B}"/>
              </a:ext>
            </a:extLst>
          </p:cNvPr>
          <p:cNvSpPr>
            <a:spLocks noGrp="1"/>
          </p:cNvSpPr>
          <p:nvPr>
            <p:ph type="body" sz="quarter" idx="22" hasCustomPrompt="1"/>
          </p:nvPr>
        </p:nvSpPr>
        <p:spPr>
          <a:xfrm>
            <a:off x="94456" y="196263"/>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1" baseline="0">
                <a:solidFill>
                  <a:schemeClr val="tx1"/>
                </a:solidFill>
              </a:defRPr>
            </a:lvl1pPr>
          </a:lstStyle>
          <a:p>
            <a:r>
              <a:rPr lang="en-US" err="1"/>
              <a:t>P&amp;L</a:t>
            </a:r>
            <a:r>
              <a:rPr lang="en-US"/>
              <a:t> detail per business</a:t>
            </a:r>
          </a:p>
        </p:txBody>
      </p:sp>
      <p:sp>
        <p:nvSpPr>
          <p:cNvPr id="4" name="Date Placeholder 3">
            <a:extLst>
              <a:ext uri="{FF2B5EF4-FFF2-40B4-BE49-F238E27FC236}">
                <a16:creationId xmlns:a16="http://schemas.microsoft.com/office/drawing/2014/main" id="{7182124D-0640-4AE6-AECC-F4880DA1C39A}"/>
              </a:ext>
            </a:extLst>
          </p:cNvPr>
          <p:cNvSpPr>
            <a:spLocks noGrp="1"/>
          </p:cNvSpPr>
          <p:nvPr>
            <p:ph type="dt" sz="half" idx="24"/>
          </p:nvPr>
        </p:nvSpPr>
        <p:spPr/>
        <p:txBody>
          <a:bodyPr/>
          <a:lstStyle/>
          <a:p>
            <a:endParaRPr lang="en-IN"/>
          </a:p>
        </p:txBody>
      </p:sp>
      <p:sp>
        <p:nvSpPr>
          <p:cNvPr id="6" name="Footer Placeholder 5">
            <a:extLst>
              <a:ext uri="{FF2B5EF4-FFF2-40B4-BE49-F238E27FC236}">
                <a16:creationId xmlns:a16="http://schemas.microsoft.com/office/drawing/2014/main" id="{2B1E07C9-1AA8-427A-8D3F-F90DA800C51B}"/>
              </a:ext>
            </a:extLst>
          </p:cNvPr>
          <p:cNvSpPr>
            <a:spLocks noGrp="1"/>
          </p:cNvSpPr>
          <p:nvPr>
            <p:ph type="ftr" sz="quarter" idx="25"/>
          </p:nvPr>
        </p:nvSpPr>
        <p:spPr/>
        <p:txBody>
          <a:bodyPr/>
          <a:lstStyle/>
          <a:p>
            <a:endParaRPr lang="en-IN"/>
          </a:p>
        </p:txBody>
      </p:sp>
      <p:sp>
        <p:nvSpPr>
          <p:cNvPr id="7" name="Slide Number Placeholder 6">
            <a:extLst>
              <a:ext uri="{FF2B5EF4-FFF2-40B4-BE49-F238E27FC236}">
                <a16:creationId xmlns:a16="http://schemas.microsoft.com/office/drawing/2014/main" id="{75797C04-425D-49F7-8B2B-D4A178C161E5}"/>
              </a:ext>
            </a:extLst>
          </p:cNvPr>
          <p:cNvSpPr>
            <a:spLocks noGrp="1"/>
          </p:cNvSpPr>
          <p:nvPr>
            <p:ph type="sldNum" sz="quarter" idx="26"/>
          </p:nvPr>
        </p:nvSpPr>
        <p:spPr/>
        <p:txBody>
          <a:bodyPr/>
          <a:lstStyle/>
          <a:p>
            <a:fld id="{A5163908-529D-4A49-892F-D37C4044DFD8}" type="slidenum">
              <a:rPr lang="en-IN" smtClean="0"/>
              <a:pPr/>
              <a:t>‹#›</a:t>
            </a:fld>
            <a:endParaRPr lang="en-IN"/>
          </a:p>
        </p:txBody>
      </p:sp>
      <p:cxnSp>
        <p:nvCxnSpPr>
          <p:cNvPr id="15" name="Straight Connector 17">
            <a:extLst>
              <a:ext uri="{FF2B5EF4-FFF2-40B4-BE49-F238E27FC236}">
                <a16:creationId xmlns:a16="http://schemas.microsoft.com/office/drawing/2014/main" id="{F4A6D036-B440-4848-AD09-10D95A6851EB}"/>
              </a:ext>
            </a:extLst>
          </p:cNvPr>
          <p:cNvCxnSpPr/>
          <p:nvPr userDrawn="1">
            <p:custDataLst>
              <p:tags r:id="rId3"/>
            </p:custDataLst>
          </p:nvPr>
        </p:nvCxnSpPr>
        <p:spPr>
          <a:xfrm>
            <a:off x="0" y="892535"/>
            <a:ext cx="91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Text Placeholder 8">
            <a:extLst>
              <a:ext uri="{FF2B5EF4-FFF2-40B4-BE49-F238E27FC236}">
                <a16:creationId xmlns:a16="http://schemas.microsoft.com/office/drawing/2014/main" id="{398D6D76-355E-455E-9573-01D135D9D92F}"/>
              </a:ext>
            </a:extLst>
          </p:cNvPr>
          <p:cNvSpPr>
            <a:spLocks noGrp="1"/>
          </p:cNvSpPr>
          <p:nvPr>
            <p:ph type="body" sz="quarter" idx="27"/>
          </p:nvPr>
        </p:nvSpPr>
        <p:spPr>
          <a:xfrm>
            <a:off x="6355361" y="948268"/>
            <a:ext cx="2694184" cy="3776133"/>
          </a:xfrm>
        </p:spPr>
        <p:txBody>
          <a:body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652942011"/>
      </p:ext>
    </p:extLst>
  </p:cSld>
  <p:clrMapOvr>
    <a:masterClrMapping/>
  </p:clrMapOvr>
  <p:extLst>
    <p:ext uri="{DCECCB84-F9BA-43D5-87BE-67443E8EF086}">
      <p15:sldGuideLst xmlns:p15="http://schemas.microsoft.com/office/powerpoint/2012/main">
        <p15:guide id="1" pos="63">
          <p15:clr>
            <a:srgbClr val="FBAE40"/>
          </p15:clr>
        </p15:guide>
        <p15:guide id="2" pos="5696">
          <p15:clr>
            <a:srgbClr val="FBAE40"/>
          </p15:clr>
        </p15:guide>
        <p15:guide id="3" orient="horz" pos="3934">
          <p15:clr>
            <a:srgbClr val="FBAE40"/>
          </p15:clr>
        </p15:guide>
        <p15:guide id="4" orient="horz" pos="534">
          <p15:clr>
            <a:srgbClr val="FBAE40"/>
          </p15:clr>
        </p15:guide>
        <p15:guide id="5" orient="horz" pos="5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Management review – text box lef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E039C25-38EE-4409-8846-AD3780FDA714}"/>
              </a:ext>
            </a:extLst>
          </p:cNvPr>
          <p:cNvGraphicFramePr>
            <a:graphicFrameLocks noChangeAspect="1"/>
          </p:cNvGraphicFramePr>
          <p:nvPr userDrawn="1">
            <p:custDataLst>
              <p:tags r:id="rId1"/>
            </p:custDataLst>
            <p:extLst>
              <p:ext uri="{D42A27DB-BD31-4B8C-83A1-F6EECF244321}">
                <p14:modId xmlns:p14="http://schemas.microsoft.com/office/powerpoint/2010/main" val="41325645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479" imgH="478" progId="TCLayout.ActiveDocument.1">
                  <p:embed/>
                </p:oleObj>
              </mc:Choice>
              <mc:Fallback>
                <p:oleObj name="think-cell Slide" r:id="rId5" imgW="479" imgH="478" progId="TCLayout.ActiveDocument.1">
                  <p:embed/>
                  <p:pic>
                    <p:nvPicPr>
                      <p:cNvPr id="3" name="Object 2" hidden="1">
                        <a:extLst>
                          <a:ext uri="{FF2B5EF4-FFF2-40B4-BE49-F238E27FC236}">
                            <a16:creationId xmlns:a16="http://schemas.microsoft.com/office/drawing/2014/main" id="{2E039C25-38EE-4409-8846-AD3780FDA71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B831B7F0-8291-45AD-B310-18C6F32CA153}"/>
              </a:ext>
            </a:extLst>
          </p:cNvPr>
          <p:cNvSpPr/>
          <p:nvPr userDrawn="1">
            <p:custDataLst>
              <p:tags r:id="rId2"/>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ts val="1600"/>
              </a:lnSpc>
              <a:spcBef>
                <a:spcPct val="0"/>
              </a:spcBef>
              <a:spcAft>
                <a:spcPct val="0"/>
              </a:spcAft>
            </a:pPr>
            <a:endParaRPr lang="en-US" sz="1600" b="0" i="0" baseline="0">
              <a:latin typeface="Calibri Light" panose="020F0302020204030204" pitchFamily="34" charset="0"/>
              <a:ea typeface="+mj-ea"/>
              <a:cs typeface="+mj-cs"/>
              <a:sym typeface="Calibri Light" panose="020F0302020204030204" pitchFamily="34" charset="0"/>
            </a:endParaRPr>
          </a:p>
        </p:txBody>
      </p:sp>
      <p:sp>
        <p:nvSpPr>
          <p:cNvPr id="12" name="Titel 4"/>
          <p:cNvSpPr>
            <a:spLocks noGrp="1"/>
          </p:cNvSpPr>
          <p:nvPr>
            <p:ph type="title" hasCustomPrompt="1"/>
          </p:nvPr>
        </p:nvSpPr>
        <p:spPr>
          <a:xfrm>
            <a:off x="2529842" y="39155"/>
            <a:ext cx="5241404" cy="793965"/>
          </a:xfrm>
        </p:spPr>
        <p:txBody>
          <a:bodyPr/>
          <a:lstStyle>
            <a:lvl1pPr algn="l">
              <a:lnSpc>
                <a:spcPts val="1600"/>
              </a:lnSpc>
              <a:defRPr sz="1600"/>
            </a:lvl1pPr>
          </a:lstStyle>
          <a:p>
            <a:r>
              <a:rPr lang="en-US"/>
              <a:t>Click to add text</a:t>
            </a:r>
          </a:p>
        </p:txBody>
      </p:sp>
      <p:sp>
        <p:nvSpPr>
          <p:cNvPr id="16" name="Text Placeholder 2">
            <a:extLst>
              <a:ext uri="{FF2B5EF4-FFF2-40B4-BE49-F238E27FC236}">
                <a16:creationId xmlns:a16="http://schemas.microsoft.com/office/drawing/2014/main" id="{7066FA14-A13E-4C88-AA9E-2E47483D5080}"/>
              </a:ext>
            </a:extLst>
          </p:cNvPr>
          <p:cNvSpPr>
            <a:spLocks noGrp="1"/>
          </p:cNvSpPr>
          <p:nvPr>
            <p:ph type="body" sz="quarter" idx="18" hasCustomPrompt="1"/>
          </p:nvPr>
        </p:nvSpPr>
        <p:spPr>
          <a:xfrm>
            <a:off x="94456" y="353371"/>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Unit of measurement</a:t>
            </a:r>
          </a:p>
        </p:txBody>
      </p:sp>
      <p:sp>
        <p:nvSpPr>
          <p:cNvPr id="18" name="Text Placeholder 2">
            <a:extLst>
              <a:ext uri="{FF2B5EF4-FFF2-40B4-BE49-F238E27FC236}">
                <a16:creationId xmlns:a16="http://schemas.microsoft.com/office/drawing/2014/main" id="{5198432D-6F74-40F0-A171-A0B5FD017FAD}"/>
              </a:ext>
            </a:extLst>
          </p:cNvPr>
          <p:cNvSpPr>
            <a:spLocks noGrp="1"/>
          </p:cNvSpPr>
          <p:nvPr>
            <p:ph type="body" sz="quarter" idx="19" hasCustomPrompt="1"/>
          </p:nvPr>
        </p:nvSpPr>
        <p:spPr>
          <a:xfrm>
            <a:off x="94456" y="510480"/>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Period, data scenario</a:t>
            </a:r>
          </a:p>
        </p:txBody>
      </p:sp>
      <p:sp>
        <p:nvSpPr>
          <p:cNvPr id="20" name="Text Placeholder 2">
            <a:extLst>
              <a:ext uri="{FF2B5EF4-FFF2-40B4-BE49-F238E27FC236}">
                <a16:creationId xmlns:a16="http://schemas.microsoft.com/office/drawing/2014/main" id="{81023FC6-6139-470D-844E-BC0D6156133A}"/>
              </a:ext>
            </a:extLst>
          </p:cNvPr>
          <p:cNvSpPr>
            <a:spLocks noGrp="1"/>
          </p:cNvSpPr>
          <p:nvPr>
            <p:ph type="body" sz="quarter" idx="21" hasCustomPrompt="1"/>
          </p:nvPr>
        </p:nvSpPr>
        <p:spPr>
          <a:xfrm>
            <a:off x="94456" y="39155"/>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0" baseline="0">
                <a:solidFill>
                  <a:schemeClr val="tx1"/>
                </a:solidFill>
              </a:defRPr>
            </a:lvl1pPr>
          </a:lstStyle>
          <a:p>
            <a:r>
              <a:rPr lang="en-US"/>
              <a:t>Reporting entity</a:t>
            </a:r>
          </a:p>
        </p:txBody>
      </p:sp>
      <p:sp>
        <p:nvSpPr>
          <p:cNvPr id="21" name="Text Placeholder 2">
            <a:extLst>
              <a:ext uri="{FF2B5EF4-FFF2-40B4-BE49-F238E27FC236}">
                <a16:creationId xmlns:a16="http://schemas.microsoft.com/office/drawing/2014/main" id="{B2569437-C2DB-4F3A-9508-BB720F4BFEB6}"/>
              </a:ext>
            </a:extLst>
          </p:cNvPr>
          <p:cNvSpPr>
            <a:spLocks noGrp="1"/>
          </p:cNvSpPr>
          <p:nvPr>
            <p:ph type="body" sz="quarter" idx="22" hasCustomPrompt="1"/>
          </p:nvPr>
        </p:nvSpPr>
        <p:spPr>
          <a:xfrm>
            <a:off x="94456" y="196263"/>
            <a:ext cx="2349942" cy="129600"/>
          </a:xfrm>
          <a:prstGeom prst="rect">
            <a:avLst/>
          </a:prstGeom>
          <a:ln>
            <a:noFill/>
          </a:ln>
        </p:spPr>
        <p:txBody>
          <a:bodyPr lIns="0" tIns="0" rIns="0" bIns="0" anchor="ctr">
            <a:noAutofit/>
          </a:bodyPr>
          <a:lstStyle>
            <a:lvl1pPr marL="0" indent="0" algn="l">
              <a:lnSpc>
                <a:spcPct val="100000"/>
              </a:lnSpc>
              <a:spcBef>
                <a:spcPts val="0"/>
              </a:spcBef>
              <a:buFontTx/>
              <a:buNone/>
              <a:defRPr sz="800" b="1" baseline="0">
                <a:solidFill>
                  <a:schemeClr val="tx1"/>
                </a:solidFill>
              </a:defRPr>
            </a:lvl1pPr>
          </a:lstStyle>
          <a:p>
            <a:r>
              <a:rPr lang="en-US" err="1"/>
              <a:t>P&amp;L</a:t>
            </a:r>
            <a:r>
              <a:rPr lang="en-US"/>
              <a:t> detail per business</a:t>
            </a:r>
          </a:p>
        </p:txBody>
      </p:sp>
      <p:sp>
        <p:nvSpPr>
          <p:cNvPr id="4" name="Date Placeholder 3">
            <a:extLst>
              <a:ext uri="{FF2B5EF4-FFF2-40B4-BE49-F238E27FC236}">
                <a16:creationId xmlns:a16="http://schemas.microsoft.com/office/drawing/2014/main" id="{B87D807E-C4CE-4AA4-8ED9-448491339EC2}"/>
              </a:ext>
            </a:extLst>
          </p:cNvPr>
          <p:cNvSpPr>
            <a:spLocks noGrp="1"/>
          </p:cNvSpPr>
          <p:nvPr>
            <p:ph type="dt" sz="half" idx="24"/>
          </p:nvPr>
        </p:nvSpPr>
        <p:spPr/>
        <p:txBody>
          <a:bodyPr/>
          <a:lstStyle/>
          <a:p>
            <a:endParaRPr lang="en-IN"/>
          </a:p>
        </p:txBody>
      </p:sp>
      <p:sp>
        <p:nvSpPr>
          <p:cNvPr id="5" name="Footer Placeholder 4">
            <a:extLst>
              <a:ext uri="{FF2B5EF4-FFF2-40B4-BE49-F238E27FC236}">
                <a16:creationId xmlns:a16="http://schemas.microsoft.com/office/drawing/2014/main" id="{F838CB85-32FF-48FD-9896-C7B7E8F6EDB6}"/>
              </a:ext>
            </a:extLst>
          </p:cNvPr>
          <p:cNvSpPr>
            <a:spLocks noGrp="1"/>
          </p:cNvSpPr>
          <p:nvPr>
            <p:ph type="ftr" sz="quarter" idx="25"/>
          </p:nvPr>
        </p:nvSpPr>
        <p:spPr/>
        <p:txBody>
          <a:bodyPr/>
          <a:lstStyle/>
          <a:p>
            <a:endParaRPr lang="en-IN"/>
          </a:p>
        </p:txBody>
      </p:sp>
      <p:sp>
        <p:nvSpPr>
          <p:cNvPr id="6" name="Slide Number Placeholder 5">
            <a:extLst>
              <a:ext uri="{FF2B5EF4-FFF2-40B4-BE49-F238E27FC236}">
                <a16:creationId xmlns:a16="http://schemas.microsoft.com/office/drawing/2014/main" id="{D4580397-EA1F-41BE-8CB8-EE87F91FA060}"/>
              </a:ext>
            </a:extLst>
          </p:cNvPr>
          <p:cNvSpPr>
            <a:spLocks noGrp="1"/>
          </p:cNvSpPr>
          <p:nvPr>
            <p:ph type="sldNum" sz="quarter" idx="26"/>
          </p:nvPr>
        </p:nvSpPr>
        <p:spPr/>
        <p:txBody>
          <a:bodyPr/>
          <a:lstStyle/>
          <a:p>
            <a:fld id="{A5163908-529D-4A49-892F-D37C4044DFD8}" type="slidenum">
              <a:rPr lang="en-IN" smtClean="0"/>
              <a:pPr/>
              <a:t>‹#›</a:t>
            </a:fld>
            <a:endParaRPr lang="en-IN"/>
          </a:p>
        </p:txBody>
      </p:sp>
      <p:cxnSp>
        <p:nvCxnSpPr>
          <p:cNvPr id="15" name="Straight Connector 17">
            <a:extLst>
              <a:ext uri="{FF2B5EF4-FFF2-40B4-BE49-F238E27FC236}">
                <a16:creationId xmlns:a16="http://schemas.microsoft.com/office/drawing/2014/main" id="{C539D5CE-18F8-4235-A29E-31342295EE06}"/>
              </a:ext>
            </a:extLst>
          </p:cNvPr>
          <p:cNvCxnSpPr/>
          <p:nvPr userDrawn="1">
            <p:custDataLst>
              <p:tags r:id="rId3"/>
            </p:custDataLst>
          </p:nvPr>
        </p:nvCxnSpPr>
        <p:spPr>
          <a:xfrm>
            <a:off x="0" y="892535"/>
            <a:ext cx="91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Text Placeholder 7">
            <a:extLst>
              <a:ext uri="{FF2B5EF4-FFF2-40B4-BE49-F238E27FC236}">
                <a16:creationId xmlns:a16="http://schemas.microsoft.com/office/drawing/2014/main" id="{AA6F1E93-15E1-4055-8C44-6E1B52D56A8B}"/>
              </a:ext>
            </a:extLst>
          </p:cNvPr>
          <p:cNvSpPr>
            <a:spLocks noGrp="1"/>
          </p:cNvSpPr>
          <p:nvPr>
            <p:ph type="body" sz="quarter" idx="27"/>
          </p:nvPr>
        </p:nvSpPr>
        <p:spPr>
          <a:xfrm>
            <a:off x="94456" y="3528059"/>
            <a:ext cx="3817122" cy="11963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11279105"/>
      </p:ext>
    </p:extLst>
  </p:cSld>
  <p:clrMapOvr>
    <a:masterClrMapping/>
  </p:clrMapOvr>
  <p:extLst>
    <p:ext uri="{DCECCB84-F9BA-43D5-87BE-67443E8EF086}">
      <p15:sldGuideLst xmlns:p15="http://schemas.microsoft.com/office/powerpoint/2012/main">
        <p15:guide id="1" pos="63">
          <p15:clr>
            <a:srgbClr val="FBAE40"/>
          </p15:clr>
        </p15:guide>
        <p15:guide id="2" pos="5696">
          <p15:clr>
            <a:srgbClr val="FBAE40"/>
          </p15:clr>
        </p15:guide>
        <p15:guide id="3" orient="horz" pos="3934">
          <p15:clr>
            <a:srgbClr val="FBAE40"/>
          </p15:clr>
        </p15:guide>
        <p15:guide id="4" orient="horz" pos="534">
          <p15:clr>
            <a:srgbClr val="FBAE40"/>
          </p15:clr>
        </p15:guide>
        <p15:guide id="5" orient="horz" pos="51">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End slide blue">
    <p:bg>
      <p:bgPr>
        <a:gradFill>
          <a:gsLst>
            <a:gs pos="0">
              <a:srgbClr val="003478"/>
            </a:gs>
            <a:gs pos="100000">
              <a:srgbClr val="0089C4"/>
            </a:gs>
          </a:gsLst>
          <a:lin ang="2100000" scaled="1"/>
        </a:gradFill>
        <a:effectLst/>
      </p:bgPr>
    </p:bg>
    <p:spTree>
      <p:nvGrpSpPr>
        <p:cNvPr id="1" name=""/>
        <p:cNvGrpSpPr/>
        <p:nvPr/>
      </p:nvGrpSpPr>
      <p:grpSpPr>
        <a:xfrm>
          <a:off x="0" y="0"/>
          <a:ext cx="0" cy="0"/>
          <a:chOff x="0" y="0"/>
          <a:chExt cx="0" cy="0"/>
        </a:xfrm>
      </p:grpSpPr>
      <p:pic>
        <p:nvPicPr>
          <p:cNvPr id="6" name="Picture 5"/>
          <p:cNvPicPr>
            <a:picLocks/>
          </p:cNvPicPr>
          <p:nvPr userDrawn="1"/>
        </p:nvPicPr>
        <p:blipFill>
          <a:blip r:embed="rId2">
            <a:alphaModFix/>
          </a:blip>
          <a:stretch>
            <a:fillRect/>
          </a:stretch>
        </p:blipFill>
        <p:spPr>
          <a:xfrm>
            <a:off x="3988103" y="1835838"/>
            <a:ext cx="1144502" cy="1457824"/>
          </a:xfrm>
          <a:prstGeom prst="rect">
            <a:avLst/>
          </a:prstGeom>
          <a:noFill/>
        </p:spPr>
      </p:pic>
    </p:spTree>
    <p:extLst>
      <p:ext uri="{BB962C8B-B14F-4D97-AF65-F5344CB8AC3E}">
        <p14:creationId xmlns:p14="http://schemas.microsoft.com/office/powerpoint/2010/main" val="35163587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pink">
    <p:bg>
      <p:bgPr>
        <a:gradFill>
          <a:gsLst>
            <a:gs pos="0">
              <a:srgbClr val="91004B"/>
            </a:gs>
            <a:gs pos="100000">
              <a:srgbClr val="EC4371"/>
            </a:gs>
          </a:gsLst>
          <a:lin ang="21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305F3BA2-B27F-4D6D-85C6-0EB92E2D65FF}"/>
              </a:ext>
            </a:extLst>
          </p:cNvPr>
          <p:cNvGraphicFramePr>
            <a:graphicFrameLocks noChangeAspect="1"/>
          </p:cNvGraphicFramePr>
          <p:nvPr userDrawn="1">
            <p:custDataLst>
              <p:tags r:id="rId1"/>
            </p:custDataLst>
            <p:extLst>
              <p:ext uri="{D42A27DB-BD31-4B8C-83A1-F6EECF244321}">
                <p14:modId xmlns:p14="http://schemas.microsoft.com/office/powerpoint/2010/main" val="3101950296"/>
              </p:ex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5" name="Object 4" hidden="1">
                        <a:extLst>
                          <a:ext uri="{FF2B5EF4-FFF2-40B4-BE49-F238E27FC236}">
                            <a16:creationId xmlns:a16="http://schemas.microsoft.com/office/drawing/2014/main" id="{305F3BA2-B27F-4D6D-85C6-0EB92E2D65FF}"/>
                          </a:ext>
                        </a:extLst>
                      </p:cNvPr>
                      <p:cNvPicPr/>
                      <p:nvPr/>
                    </p:nvPicPr>
                    <p:blipFill>
                      <a:blip r:embed="rId4"/>
                      <a:stretch>
                        <a:fillRect/>
                      </a:stretch>
                    </p:blipFill>
                    <p:spPr>
                      <a:xfrm>
                        <a:off x="1591" y="1192"/>
                        <a:ext cx="1587" cy="1190"/>
                      </a:xfrm>
                      <a:prstGeom prst="rect">
                        <a:avLst/>
                      </a:prstGeom>
                    </p:spPr>
                  </p:pic>
                </p:oleObj>
              </mc:Fallback>
            </mc:AlternateContent>
          </a:graphicData>
        </a:graphic>
      </p:graphicFrame>
      <p:sp>
        <p:nvSpPr>
          <p:cNvPr id="19" name="Text Placeholder 3">
            <a:extLst>
              <a:ext uri="{FF2B5EF4-FFF2-40B4-BE49-F238E27FC236}">
                <a16:creationId xmlns:a16="http://schemas.microsoft.com/office/drawing/2014/main" id="{C3653E61-8455-43DD-85E1-3EFD32553394}"/>
              </a:ext>
            </a:extLst>
          </p:cNvPr>
          <p:cNvSpPr>
            <a:spLocks noGrp="1"/>
          </p:cNvSpPr>
          <p:nvPr userDrawn="1">
            <p:ph type="body" sz="quarter" idx="11" hasCustomPrompt="1"/>
          </p:nvPr>
        </p:nvSpPr>
        <p:spPr bwMode="white">
          <a:xfrm>
            <a:off x="837437" y="3565406"/>
            <a:ext cx="4324891" cy="189214"/>
          </a:xfrm>
          <a:prstGeom prst="rect">
            <a:avLst/>
          </a:prstGeom>
        </p:spPr>
        <p:txBody>
          <a:bodyPr lIns="0" tIns="0" rIns="0" bIns="0" anchor="ctr">
            <a:noAutofit/>
          </a:bodyPr>
          <a:lstStyle>
            <a:lvl1pPr marL="0" indent="0">
              <a:spcBef>
                <a:spcPts val="0"/>
              </a:spcBef>
              <a:buFontTx/>
              <a:buNone/>
              <a:defRPr sz="1100" b="1">
                <a:solidFill>
                  <a:schemeClr val="bg1"/>
                </a:solidFill>
              </a:defRPr>
            </a:lvl1pPr>
          </a:lstStyle>
          <a:p>
            <a:pPr lvl="0"/>
            <a:r>
              <a:rPr lang="en-US" noProof="0"/>
              <a:t>_Author</a:t>
            </a:r>
          </a:p>
        </p:txBody>
      </p:sp>
      <p:sp>
        <p:nvSpPr>
          <p:cNvPr id="20" name="Text Placeholder 3">
            <a:extLst>
              <a:ext uri="{FF2B5EF4-FFF2-40B4-BE49-F238E27FC236}">
                <a16:creationId xmlns:a16="http://schemas.microsoft.com/office/drawing/2014/main" id="{4D300ACA-1DDA-445B-9241-4ACC24CFD5AE}"/>
              </a:ext>
            </a:extLst>
          </p:cNvPr>
          <p:cNvSpPr>
            <a:spLocks noGrp="1"/>
          </p:cNvSpPr>
          <p:nvPr userDrawn="1">
            <p:ph type="body" sz="quarter" idx="12" hasCustomPrompt="1"/>
          </p:nvPr>
        </p:nvSpPr>
        <p:spPr bwMode="white">
          <a:xfrm>
            <a:off x="837437" y="3754620"/>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_Business</a:t>
            </a:r>
          </a:p>
        </p:txBody>
      </p:sp>
      <p:sp>
        <p:nvSpPr>
          <p:cNvPr id="21" name="Text Placeholder 3">
            <a:extLst>
              <a:ext uri="{FF2B5EF4-FFF2-40B4-BE49-F238E27FC236}">
                <a16:creationId xmlns:a16="http://schemas.microsoft.com/office/drawing/2014/main" id="{3DFCA62A-CA79-426E-B592-49ABCC31F8A8}"/>
              </a:ext>
            </a:extLst>
          </p:cNvPr>
          <p:cNvSpPr>
            <a:spLocks noGrp="1"/>
          </p:cNvSpPr>
          <p:nvPr userDrawn="1">
            <p:ph type="body" sz="quarter" idx="15" hasCustomPrompt="1"/>
          </p:nvPr>
        </p:nvSpPr>
        <p:spPr bwMode="white">
          <a:xfrm>
            <a:off x="837437" y="3943834"/>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_Date</a:t>
            </a:r>
          </a:p>
        </p:txBody>
      </p:sp>
      <p:sp>
        <p:nvSpPr>
          <p:cNvPr id="22" name="Text Placeholder 3">
            <a:extLst>
              <a:ext uri="{FF2B5EF4-FFF2-40B4-BE49-F238E27FC236}">
                <a16:creationId xmlns:a16="http://schemas.microsoft.com/office/drawing/2014/main" id="{B26F3FA1-170D-4773-936E-E5E7447A5872}"/>
              </a:ext>
            </a:extLst>
          </p:cNvPr>
          <p:cNvSpPr>
            <a:spLocks noGrp="1"/>
          </p:cNvSpPr>
          <p:nvPr userDrawn="1">
            <p:ph type="body" sz="quarter" idx="10" hasCustomPrompt="1"/>
          </p:nvPr>
        </p:nvSpPr>
        <p:spPr bwMode="white">
          <a:xfrm>
            <a:off x="837437" y="2038742"/>
            <a:ext cx="6169658" cy="1206990"/>
          </a:xfrm>
          <a:prstGeom prst="rect">
            <a:avLst/>
          </a:prstGeom>
        </p:spPr>
        <p:txBody>
          <a:bodyPr lIns="0" tIns="0" rIns="0" bIns="0">
            <a:noAutofit/>
          </a:bodyPr>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Presentation title 36pt</a:t>
            </a:r>
          </a:p>
        </p:txBody>
      </p:sp>
      <p:pic>
        <p:nvPicPr>
          <p:cNvPr id="9" name="Picture 8"/>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 y="669"/>
            <a:ext cx="9136553" cy="5142165"/>
          </a:xfrm>
          <a:prstGeom prst="rect">
            <a:avLst/>
          </a:prstGeom>
        </p:spPr>
      </p:pic>
    </p:spTree>
    <p:extLst>
      <p:ext uri="{BB962C8B-B14F-4D97-AF65-F5344CB8AC3E}">
        <p14:creationId xmlns:p14="http://schemas.microsoft.com/office/powerpoint/2010/main" val="394431708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End slide white">
    <p:spTree>
      <p:nvGrpSpPr>
        <p:cNvPr id="1" name=""/>
        <p:cNvGrpSpPr/>
        <p:nvPr/>
      </p:nvGrpSpPr>
      <p:grpSpPr>
        <a:xfrm>
          <a:off x="0" y="0"/>
          <a:ext cx="0" cy="0"/>
          <a:chOff x="0" y="0"/>
          <a:chExt cx="0" cy="0"/>
        </a:xfrm>
      </p:grpSpPr>
      <p:sp>
        <p:nvSpPr>
          <p:cNvPr id="7" name="Rectangle 6"/>
          <p:cNvSpPr/>
          <p:nvPr userDrawn="1"/>
        </p:nvSpPr>
        <p:spPr bwMode="white">
          <a:xfrm>
            <a:off x="107504" y="4677984"/>
            <a:ext cx="8928992" cy="4320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81631" tIns="40815" rIns="81631" bIns="40815" rtlCol="0" anchor="ctr"/>
          <a:lstStyle/>
          <a:p>
            <a:pPr algn="ctr"/>
            <a:endParaRPr lang="en-US"/>
          </a:p>
        </p:txBody>
      </p:sp>
      <p:pic>
        <p:nvPicPr>
          <p:cNvPr id="3" name="Picture 6">
            <a:extLst>
              <a:ext uri="{FF2B5EF4-FFF2-40B4-BE49-F238E27FC236}">
                <a16:creationId xmlns:a16="http://schemas.microsoft.com/office/drawing/2014/main" id="{D2D99289-1788-4094-95D8-16BE8E42F89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988103" y="1835837"/>
            <a:ext cx="1144502" cy="1454950"/>
          </a:xfrm>
          <a:prstGeom prst="rect">
            <a:avLst/>
          </a:prstGeom>
          <a:ln>
            <a:noFill/>
          </a:ln>
        </p:spPr>
      </p:pic>
    </p:spTree>
    <p:extLst>
      <p:ext uri="{BB962C8B-B14F-4D97-AF65-F5344CB8AC3E}">
        <p14:creationId xmlns:p14="http://schemas.microsoft.com/office/powerpoint/2010/main" val="158141043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1_Standard text">
    <p:spTree>
      <p:nvGrpSpPr>
        <p:cNvPr id="1" name=""/>
        <p:cNvGrpSpPr/>
        <p:nvPr/>
      </p:nvGrpSpPr>
      <p:grpSpPr>
        <a:xfrm>
          <a:off x="0" y="0"/>
          <a:ext cx="0" cy="0"/>
          <a:chOff x="0" y="0"/>
          <a:chExt cx="0" cy="0"/>
        </a:xfrm>
      </p:grpSpPr>
      <p:sp>
        <p:nvSpPr>
          <p:cNvPr id="3" name="Text Placeholder 2"/>
          <p:cNvSpPr>
            <a:spLocks noGrp="1"/>
          </p:cNvSpPr>
          <p:nvPr>
            <p:ph type="body" sz="quarter" idx="10" hasCustomPrompt="1"/>
          </p:nvPr>
        </p:nvSpPr>
        <p:spPr>
          <a:xfrm>
            <a:off x="431887" y="391410"/>
            <a:ext cx="8232856" cy="737042"/>
          </a:xfrm>
          <a:prstGeom prst="rect">
            <a:avLst/>
          </a:prstGeom>
        </p:spPr>
        <p:txBody>
          <a:bodyPr lIns="0" tIns="0" rIns="0" bIns="0"/>
          <a:lstStyle>
            <a:lvl1pPr marL="0" indent="0" algn="l">
              <a:spcBef>
                <a:spcPts val="0"/>
              </a:spcBef>
              <a:buFontTx/>
              <a:buNone/>
              <a:defRPr sz="1800" baseline="0">
                <a:solidFill>
                  <a:schemeClr val="tx1"/>
                </a:solidFill>
              </a:defRPr>
            </a:lvl1pPr>
          </a:lstStyle>
          <a:p>
            <a:pPr lvl="0"/>
            <a:r>
              <a:rPr lang="en-US" noProof="0"/>
              <a:t>Click to add text</a:t>
            </a:r>
          </a:p>
          <a:p>
            <a:pPr lvl="0"/>
            <a:endParaRPr lang="en-US" noProof="0"/>
          </a:p>
        </p:txBody>
      </p:sp>
      <p:sp>
        <p:nvSpPr>
          <p:cNvPr id="8" name="Textplatzhalter 4"/>
          <p:cNvSpPr>
            <a:spLocks noGrp="1"/>
          </p:cNvSpPr>
          <p:nvPr>
            <p:ph type="body" sz="quarter" idx="13"/>
          </p:nvPr>
        </p:nvSpPr>
        <p:spPr>
          <a:xfrm>
            <a:off x="431888" y="1160731"/>
            <a:ext cx="8234599" cy="3509187"/>
          </a:xfrm>
          <a:prstGeom prst="rect">
            <a:avLst/>
          </a:prstGeom>
        </p:spPr>
        <p:txBody>
          <a:bodyPr lIns="0" tIns="0" rIns="0" bIns="0" spcCol="431956"/>
          <a:lstStyle>
            <a:lvl1pPr marL="121439" indent="-121439">
              <a:spcBef>
                <a:spcPts val="0"/>
              </a:spcBef>
              <a:defRPr sz="1012"/>
            </a:lvl1pPr>
            <a:lvl2pPr marL="242878" indent="-121439">
              <a:spcBef>
                <a:spcPts val="0"/>
              </a:spcBef>
              <a:defRPr sz="1012"/>
            </a:lvl2pPr>
            <a:lvl3pPr marL="364318" indent="-121439">
              <a:spcBef>
                <a:spcPts val="0"/>
              </a:spcBef>
              <a:buFont typeface="Wingdings" panose="05000000000000000000" pitchFamily="2" charset="2"/>
              <a:buChar char="§"/>
              <a:defRPr sz="1012"/>
            </a:lvl3pPr>
            <a:lvl4pPr marL="485757" indent="-121439">
              <a:spcBef>
                <a:spcPts val="0"/>
              </a:spcBef>
              <a:buFont typeface="Arial" panose="020B0604020202020204" pitchFamily="34" charset="0"/>
              <a:buChar char="•"/>
              <a:defRPr sz="1012"/>
            </a:lvl4pPr>
            <a:lvl5pPr marL="607196" indent="-128523">
              <a:spcBef>
                <a:spcPts val="0"/>
              </a:spcBef>
              <a:buFont typeface="Calibri" panose="020F0502020204030204" pitchFamily="34" charset="0"/>
              <a:buChar char="─"/>
              <a:defRPr sz="1012"/>
            </a:lvl5pPr>
            <a:lvl6pPr marL="728635" indent="-128523">
              <a:spcBef>
                <a:spcPts val="0"/>
              </a:spcBef>
              <a:buFont typeface="Calibri" panose="020F0502020204030204" pitchFamily="34" charset="0"/>
              <a:buChar char="─"/>
              <a:defRPr sz="1012"/>
            </a:lvl6pPr>
            <a:lvl7pPr marL="850075" indent="-121439">
              <a:spcBef>
                <a:spcPts val="0"/>
              </a:spcBef>
              <a:buFont typeface="Calibri" panose="020F0502020204030204" pitchFamily="34" charset="0"/>
              <a:buChar char="─"/>
              <a:defRPr sz="1012"/>
            </a:lvl7pPr>
            <a:lvl8pPr marL="971514" indent="-121439">
              <a:spcBef>
                <a:spcPts val="0"/>
              </a:spcBef>
              <a:buFont typeface="Calibri" panose="020F0502020204030204" pitchFamily="34" charset="0"/>
              <a:buChar char="─"/>
              <a:defRPr sz="1012"/>
            </a:lvl8pPr>
            <a:lvl9pPr marL="1092953" indent="-121439">
              <a:spcBef>
                <a:spcPts val="0"/>
              </a:spcBef>
              <a:buFont typeface="Calibri" panose="020F0502020204030204" pitchFamily="34" charset="0"/>
              <a:buChar char="─"/>
              <a:defRPr sz="1012"/>
            </a:lvl9pPr>
          </a:lstStyle>
          <a:p>
            <a:pPr lvl="0"/>
            <a:r>
              <a:rPr lang="en-US" altLang="ko-KR" noProof="0"/>
              <a:t>Click to edit Master text styles</a:t>
            </a:r>
          </a:p>
          <a:p>
            <a:pPr lvl="1"/>
            <a:r>
              <a:rPr lang="en-US" altLang="ko-KR" noProof="0"/>
              <a:t>Second level</a:t>
            </a:r>
          </a:p>
          <a:p>
            <a:pPr lvl="2"/>
            <a:r>
              <a:rPr lang="en-US" altLang="ko-KR" noProof="0"/>
              <a:t>Third level</a:t>
            </a:r>
          </a:p>
          <a:p>
            <a:pPr lvl="3"/>
            <a:r>
              <a:rPr lang="en-US" altLang="ko-KR" noProof="0"/>
              <a:t>Fourth level</a:t>
            </a:r>
          </a:p>
          <a:p>
            <a:pPr lvl="4"/>
            <a:r>
              <a:rPr lang="en-US" altLang="ko-KR" noProof="0"/>
              <a:t>Fifth level</a:t>
            </a:r>
            <a:endParaRPr lang="en-US" noProof="0"/>
          </a:p>
        </p:txBody>
      </p:sp>
    </p:spTree>
    <p:extLst>
      <p:ext uri="{BB962C8B-B14F-4D97-AF65-F5344CB8AC3E}">
        <p14:creationId xmlns:p14="http://schemas.microsoft.com/office/powerpoint/2010/main" val="3472455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 pink">
    <p:bg>
      <p:bgPr>
        <a:gradFill>
          <a:gsLst>
            <a:gs pos="100000">
              <a:srgbClr val="E59AAA"/>
            </a:gs>
            <a:gs pos="18000">
              <a:srgbClr val="EC4371"/>
            </a:gs>
          </a:gsLst>
          <a:lin ang="21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305F3BA2-B27F-4D6D-85C6-0EB92E2D65FF}"/>
              </a:ext>
            </a:extLst>
          </p:cNvPr>
          <p:cNvGraphicFramePr>
            <a:graphicFrameLocks noChangeAspect="1"/>
          </p:cNvGraphicFramePr>
          <p:nvPr userDrawn="1">
            <p:custDataLst>
              <p:tags r:id="rId1"/>
            </p:custDataLst>
            <p:extLst>
              <p:ext uri="{D42A27DB-BD31-4B8C-83A1-F6EECF244321}">
                <p14:modId xmlns:p14="http://schemas.microsoft.com/office/powerpoint/2010/main" val="4235574405"/>
              </p:ex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5" name="Object 4" hidden="1">
                        <a:extLst>
                          <a:ext uri="{FF2B5EF4-FFF2-40B4-BE49-F238E27FC236}">
                            <a16:creationId xmlns:a16="http://schemas.microsoft.com/office/drawing/2014/main" id="{305F3BA2-B27F-4D6D-85C6-0EB92E2D65FF}"/>
                          </a:ext>
                        </a:extLst>
                      </p:cNvPr>
                      <p:cNvPicPr/>
                      <p:nvPr/>
                    </p:nvPicPr>
                    <p:blipFill>
                      <a:blip r:embed="rId4"/>
                      <a:stretch>
                        <a:fillRect/>
                      </a:stretch>
                    </p:blipFill>
                    <p:spPr>
                      <a:xfrm>
                        <a:off x="1591" y="1192"/>
                        <a:ext cx="1587" cy="1190"/>
                      </a:xfrm>
                      <a:prstGeom prst="rect">
                        <a:avLst/>
                      </a:prstGeom>
                    </p:spPr>
                  </p:pic>
                </p:oleObj>
              </mc:Fallback>
            </mc:AlternateContent>
          </a:graphicData>
        </a:graphic>
      </p:graphicFrame>
      <p:sp>
        <p:nvSpPr>
          <p:cNvPr id="19" name="Text Placeholder 3">
            <a:extLst>
              <a:ext uri="{FF2B5EF4-FFF2-40B4-BE49-F238E27FC236}">
                <a16:creationId xmlns:a16="http://schemas.microsoft.com/office/drawing/2014/main" id="{C3653E61-8455-43DD-85E1-3EFD32553394}"/>
              </a:ext>
            </a:extLst>
          </p:cNvPr>
          <p:cNvSpPr>
            <a:spLocks noGrp="1"/>
          </p:cNvSpPr>
          <p:nvPr userDrawn="1">
            <p:ph type="body" sz="quarter" idx="11" hasCustomPrompt="1"/>
          </p:nvPr>
        </p:nvSpPr>
        <p:spPr bwMode="white">
          <a:xfrm>
            <a:off x="837437" y="3565406"/>
            <a:ext cx="4324891" cy="189214"/>
          </a:xfrm>
          <a:prstGeom prst="rect">
            <a:avLst/>
          </a:prstGeom>
        </p:spPr>
        <p:txBody>
          <a:bodyPr lIns="0" tIns="0" rIns="0" bIns="0" anchor="ctr">
            <a:noAutofit/>
          </a:bodyPr>
          <a:lstStyle>
            <a:lvl1pPr marL="0" indent="0">
              <a:spcBef>
                <a:spcPts val="0"/>
              </a:spcBef>
              <a:buFontTx/>
              <a:buNone/>
              <a:defRPr sz="1100" b="1">
                <a:solidFill>
                  <a:schemeClr val="bg1"/>
                </a:solidFill>
              </a:defRPr>
            </a:lvl1pPr>
          </a:lstStyle>
          <a:p>
            <a:pPr lvl="0"/>
            <a:r>
              <a:rPr lang="en-US" noProof="0"/>
              <a:t>_Author</a:t>
            </a:r>
          </a:p>
        </p:txBody>
      </p:sp>
      <p:sp>
        <p:nvSpPr>
          <p:cNvPr id="20" name="Text Placeholder 3">
            <a:extLst>
              <a:ext uri="{FF2B5EF4-FFF2-40B4-BE49-F238E27FC236}">
                <a16:creationId xmlns:a16="http://schemas.microsoft.com/office/drawing/2014/main" id="{4D300ACA-1DDA-445B-9241-4ACC24CFD5AE}"/>
              </a:ext>
            </a:extLst>
          </p:cNvPr>
          <p:cNvSpPr>
            <a:spLocks noGrp="1"/>
          </p:cNvSpPr>
          <p:nvPr userDrawn="1">
            <p:ph type="body" sz="quarter" idx="12" hasCustomPrompt="1"/>
          </p:nvPr>
        </p:nvSpPr>
        <p:spPr bwMode="white">
          <a:xfrm>
            <a:off x="837437" y="3754620"/>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_Business</a:t>
            </a:r>
          </a:p>
        </p:txBody>
      </p:sp>
      <p:sp>
        <p:nvSpPr>
          <p:cNvPr id="21" name="Text Placeholder 3">
            <a:extLst>
              <a:ext uri="{FF2B5EF4-FFF2-40B4-BE49-F238E27FC236}">
                <a16:creationId xmlns:a16="http://schemas.microsoft.com/office/drawing/2014/main" id="{3DFCA62A-CA79-426E-B592-49ABCC31F8A8}"/>
              </a:ext>
            </a:extLst>
          </p:cNvPr>
          <p:cNvSpPr>
            <a:spLocks noGrp="1"/>
          </p:cNvSpPr>
          <p:nvPr userDrawn="1">
            <p:ph type="body" sz="quarter" idx="15" hasCustomPrompt="1"/>
          </p:nvPr>
        </p:nvSpPr>
        <p:spPr bwMode="white">
          <a:xfrm>
            <a:off x="837437" y="3943834"/>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_Date</a:t>
            </a:r>
          </a:p>
        </p:txBody>
      </p:sp>
      <p:sp>
        <p:nvSpPr>
          <p:cNvPr id="22" name="Text Placeholder 3">
            <a:extLst>
              <a:ext uri="{FF2B5EF4-FFF2-40B4-BE49-F238E27FC236}">
                <a16:creationId xmlns:a16="http://schemas.microsoft.com/office/drawing/2014/main" id="{B26F3FA1-170D-4773-936E-E5E7447A5872}"/>
              </a:ext>
            </a:extLst>
          </p:cNvPr>
          <p:cNvSpPr>
            <a:spLocks noGrp="1"/>
          </p:cNvSpPr>
          <p:nvPr userDrawn="1">
            <p:ph type="body" sz="quarter" idx="10" hasCustomPrompt="1"/>
          </p:nvPr>
        </p:nvSpPr>
        <p:spPr bwMode="white">
          <a:xfrm>
            <a:off x="837437" y="2038742"/>
            <a:ext cx="6169658" cy="1206990"/>
          </a:xfrm>
          <a:prstGeom prst="rect">
            <a:avLst/>
          </a:prstGeom>
        </p:spPr>
        <p:txBody>
          <a:bodyPr lIns="0" tIns="0" rIns="0" bIns="0">
            <a:noAutofit/>
          </a:bodyPr>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Presentation title 36pt</a:t>
            </a:r>
          </a:p>
        </p:txBody>
      </p:sp>
      <p:pic>
        <p:nvPicPr>
          <p:cNvPr id="7" name="Picture 6"/>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 y="669"/>
            <a:ext cx="9136553" cy="5142165"/>
          </a:xfrm>
          <a:prstGeom prst="rect">
            <a:avLst/>
          </a:prstGeom>
        </p:spPr>
      </p:pic>
    </p:spTree>
    <p:extLst>
      <p:ext uri="{BB962C8B-B14F-4D97-AF65-F5344CB8AC3E}">
        <p14:creationId xmlns:p14="http://schemas.microsoft.com/office/powerpoint/2010/main" val="3899627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 dark purple">
    <p:bg>
      <p:bgPr>
        <a:gradFill>
          <a:gsLst>
            <a:gs pos="0">
              <a:srgbClr val="631D76"/>
            </a:gs>
            <a:gs pos="100000">
              <a:srgbClr val="7D0063"/>
            </a:gs>
          </a:gsLst>
          <a:lin ang="21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305F3BA2-B27F-4D6D-85C6-0EB92E2D65FF}"/>
              </a:ext>
            </a:extLst>
          </p:cNvPr>
          <p:cNvGraphicFramePr>
            <a:graphicFrameLocks noChangeAspect="1"/>
          </p:cNvGraphicFramePr>
          <p:nvPr userDrawn="1">
            <p:custDataLst>
              <p:tags r:id="rId1"/>
            </p:custDataLst>
            <p:extLst>
              <p:ext uri="{D42A27DB-BD31-4B8C-83A1-F6EECF244321}">
                <p14:modId xmlns:p14="http://schemas.microsoft.com/office/powerpoint/2010/main" val="719028206"/>
              </p:ex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name="think-cell Slide" r:id="rId3" imgW="479" imgH="478" progId="TCLayout.ActiveDocument.1">
                  <p:embed/>
                </p:oleObj>
              </mc:Choice>
              <mc:Fallback>
                <p:oleObj name="think-cell Slide" r:id="rId3" imgW="479" imgH="478" progId="TCLayout.ActiveDocument.1">
                  <p:embed/>
                  <p:pic>
                    <p:nvPicPr>
                      <p:cNvPr id="5" name="Object 4" hidden="1">
                        <a:extLst>
                          <a:ext uri="{FF2B5EF4-FFF2-40B4-BE49-F238E27FC236}">
                            <a16:creationId xmlns:a16="http://schemas.microsoft.com/office/drawing/2014/main" id="{305F3BA2-B27F-4D6D-85C6-0EB92E2D65FF}"/>
                          </a:ext>
                        </a:extLst>
                      </p:cNvPr>
                      <p:cNvPicPr/>
                      <p:nvPr/>
                    </p:nvPicPr>
                    <p:blipFill>
                      <a:blip r:embed="rId4"/>
                      <a:stretch>
                        <a:fillRect/>
                      </a:stretch>
                    </p:blipFill>
                    <p:spPr>
                      <a:xfrm>
                        <a:off x="1591" y="1192"/>
                        <a:ext cx="1587" cy="1190"/>
                      </a:xfrm>
                      <a:prstGeom prst="rect">
                        <a:avLst/>
                      </a:prstGeom>
                    </p:spPr>
                  </p:pic>
                </p:oleObj>
              </mc:Fallback>
            </mc:AlternateContent>
          </a:graphicData>
        </a:graphic>
      </p:graphicFrame>
      <p:sp>
        <p:nvSpPr>
          <p:cNvPr id="19" name="Text Placeholder 3">
            <a:extLst>
              <a:ext uri="{FF2B5EF4-FFF2-40B4-BE49-F238E27FC236}">
                <a16:creationId xmlns:a16="http://schemas.microsoft.com/office/drawing/2014/main" id="{C3653E61-8455-43DD-85E1-3EFD32553394}"/>
              </a:ext>
            </a:extLst>
          </p:cNvPr>
          <p:cNvSpPr>
            <a:spLocks noGrp="1"/>
          </p:cNvSpPr>
          <p:nvPr userDrawn="1">
            <p:ph type="body" sz="quarter" idx="11" hasCustomPrompt="1"/>
          </p:nvPr>
        </p:nvSpPr>
        <p:spPr bwMode="white">
          <a:xfrm>
            <a:off x="837437" y="3565406"/>
            <a:ext cx="4324891" cy="189214"/>
          </a:xfrm>
          <a:prstGeom prst="rect">
            <a:avLst/>
          </a:prstGeom>
        </p:spPr>
        <p:txBody>
          <a:bodyPr lIns="0" tIns="0" rIns="0" bIns="0" anchor="ctr">
            <a:noAutofit/>
          </a:bodyPr>
          <a:lstStyle>
            <a:lvl1pPr marL="0" indent="0">
              <a:spcBef>
                <a:spcPts val="0"/>
              </a:spcBef>
              <a:buFontTx/>
              <a:buNone/>
              <a:defRPr sz="1100" b="1">
                <a:solidFill>
                  <a:schemeClr val="bg1"/>
                </a:solidFill>
              </a:defRPr>
            </a:lvl1pPr>
          </a:lstStyle>
          <a:p>
            <a:pPr lvl="0"/>
            <a:r>
              <a:rPr lang="en-US" noProof="0"/>
              <a:t>_Author</a:t>
            </a:r>
          </a:p>
        </p:txBody>
      </p:sp>
      <p:sp>
        <p:nvSpPr>
          <p:cNvPr id="20" name="Text Placeholder 3">
            <a:extLst>
              <a:ext uri="{FF2B5EF4-FFF2-40B4-BE49-F238E27FC236}">
                <a16:creationId xmlns:a16="http://schemas.microsoft.com/office/drawing/2014/main" id="{4D300ACA-1DDA-445B-9241-4ACC24CFD5AE}"/>
              </a:ext>
            </a:extLst>
          </p:cNvPr>
          <p:cNvSpPr>
            <a:spLocks noGrp="1"/>
          </p:cNvSpPr>
          <p:nvPr userDrawn="1">
            <p:ph type="body" sz="quarter" idx="12" hasCustomPrompt="1"/>
          </p:nvPr>
        </p:nvSpPr>
        <p:spPr bwMode="white">
          <a:xfrm>
            <a:off x="837437" y="3754620"/>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_Business</a:t>
            </a:r>
          </a:p>
        </p:txBody>
      </p:sp>
      <p:sp>
        <p:nvSpPr>
          <p:cNvPr id="21" name="Text Placeholder 3">
            <a:extLst>
              <a:ext uri="{FF2B5EF4-FFF2-40B4-BE49-F238E27FC236}">
                <a16:creationId xmlns:a16="http://schemas.microsoft.com/office/drawing/2014/main" id="{3DFCA62A-CA79-426E-B592-49ABCC31F8A8}"/>
              </a:ext>
            </a:extLst>
          </p:cNvPr>
          <p:cNvSpPr>
            <a:spLocks noGrp="1"/>
          </p:cNvSpPr>
          <p:nvPr userDrawn="1">
            <p:ph type="body" sz="quarter" idx="15" hasCustomPrompt="1"/>
          </p:nvPr>
        </p:nvSpPr>
        <p:spPr bwMode="white">
          <a:xfrm>
            <a:off x="837437" y="3943834"/>
            <a:ext cx="4324891" cy="189214"/>
          </a:xfrm>
          <a:prstGeom prst="rect">
            <a:avLst/>
          </a:prstGeom>
        </p:spPr>
        <p:txBody>
          <a:bodyPr lIns="0" tIns="0" rIns="0" bIns="0" anchor="ctr">
            <a:noAutofit/>
          </a:bodyPr>
          <a:lstStyle>
            <a:lvl1pPr marL="0" indent="0">
              <a:spcBef>
                <a:spcPts val="0"/>
              </a:spcBef>
              <a:buFontTx/>
              <a:buNone/>
              <a:defRPr sz="1100" b="0">
                <a:solidFill>
                  <a:schemeClr val="bg1"/>
                </a:solidFill>
              </a:defRPr>
            </a:lvl1pPr>
          </a:lstStyle>
          <a:p>
            <a:pPr lvl="0"/>
            <a:r>
              <a:rPr lang="en-US" noProof="0"/>
              <a:t>_Date</a:t>
            </a:r>
          </a:p>
        </p:txBody>
      </p:sp>
      <p:sp>
        <p:nvSpPr>
          <p:cNvPr id="22" name="Text Placeholder 3">
            <a:extLst>
              <a:ext uri="{FF2B5EF4-FFF2-40B4-BE49-F238E27FC236}">
                <a16:creationId xmlns:a16="http://schemas.microsoft.com/office/drawing/2014/main" id="{B26F3FA1-170D-4773-936E-E5E7447A5872}"/>
              </a:ext>
            </a:extLst>
          </p:cNvPr>
          <p:cNvSpPr>
            <a:spLocks noGrp="1"/>
          </p:cNvSpPr>
          <p:nvPr userDrawn="1">
            <p:ph type="body" sz="quarter" idx="10" hasCustomPrompt="1"/>
          </p:nvPr>
        </p:nvSpPr>
        <p:spPr bwMode="white">
          <a:xfrm>
            <a:off x="837437" y="2038742"/>
            <a:ext cx="6169658" cy="1206990"/>
          </a:xfrm>
          <a:prstGeom prst="rect">
            <a:avLst/>
          </a:prstGeom>
        </p:spPr>
        <p:txBody>
          <a:bodyPr lIns="0" tIns="0" rIns="0" bIns="0">
            <a:noAutofit/>
          </a:bodyPr>
          <a:lstStyle>
            <a:lvl1pPr marL="0" indent="0" algn="l">
              <a:lnSpc>
                <a:spcPct val="100000"/>
              </a:lnSpc>
              <a:spcBef>
                <a:spcPts val="0"/>
              </a:spcBef>
              <a:buFontTx/>
              <a:buNone/>
              <a:defRPr sz="3600">
                <a:solidFill>
                  <a:schemeClr val="bg1"/>
                </a:solidFill>
                <a:latin typeface="+mj-lt"/>
              </a:defRPr>
            </a:lvl1pPr>
            <a:lvl2pPr>
              <a:defRPr sz="4800"/>
            </a:lvl2pPr>
            <a:lvl3pPr>
              <a:defRPr sz="4800"/>
            </a:lvl3pPr>
            <a:lvl4pPr>
              <a:defRPr sz="4800"/>
            </a:lvl4pPr>
            <a:lvl5pPr>
              <a:defRPr sz="4800"/>
            </a:lvl5pPr>
          </a:lstStyle>
          <a:p>
            <a:pPr lvl="0"/>
            <a:r>
              <a:rPr lang="en-US" noProof="0"/>
              <a:t>Presentation title 36pt</a:t>
            </a:r>
          </a:p>
        </p:txBody>
      </p:sp>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0" y="669"/>
            <a:ext cx="9136553" cy="5142165"/>
          </a:xfrm>
          <a:prstGeom prst="rect">
            <a:avLst/>
          </a:prstGeom>
        </p:spPr>
      </p:pic>
    </p:spTree>
    <p:extLst>
      <p:ext uri="{BB962C8B-B14F-4D97-AF65-F5344CB8AC3E}">
        <p14:creationId xmlns:p14="http://schemas.microsoft.com/office/powerpoint/2010/main" val="892503126"/>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tags" Target="../tags/tag3.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image" Target="../media/image2.emf"/><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image" Target="../media/image1.emf"/><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3"/>
            </p:custDataLst>
            <p:extLst>
              <p:ext uri="{D42A27DB-BD31-4B8C-83A1-F6EECF244321}">
                <p14:modId xmlns:p14="http://schemas.microsoft.com/office/powerpoint/2010/main" val="1948553763"/>
              </p:ex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name="think-cell Slide" r:id="rId75" imgW="270" imgH="270" progId="TCLayout.ActiveDocument.1">
                  <p:embed/>
                </p:oleObj>
              </mc:Choice>
              <mc:Fallback>
                <p:oleObj name="think-cell Slide" r:id="rId75" imgW="270" imgH="270" progId="TCLayout.ActiveDocument.1">
                  <p:embed/>
                  <p:pic>
                    <p:nvPicPr>
                      <p:cNvPr id="2" name="Object 1" hidden="1"/>
                      <p:cNvPicPr/>
                      <p:nvPr/>
                    </p:nvPicPr>
                    <p:blipFill>
                      <a:blip r:embed="rId76"/>
                      <a:stretch>
                        <a:fillRect/>
                      </a:stretch>
                    </p:blipFill>
                    <p:spPr>
                      <a:xfrm>
                        <a:off x="1591" y="1192"/>
                        <a:ext cx="1587" cy="1190"/>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E111333B-FBA5-4875-A5DE-3B4281D761D5}"/>
              </a:ext>
            </a:extLst>
          </p:cNvPr>
          <p:cNvSpPr/>
          <p:nvPr userDrawn="1">
            <p:custDataLst>
              <p:tags r:id="rId74"/>
            </p:custDataLst>
          </p:nvPr>
        </p:nvSpPr>
        <p:spPr>
          <a:xfrm>
            <a:off x="0" y="0"/>
            <a:ext cx="158750" cy="158750"/>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en-US" sz="2400" b="0" i="0" baseline="0">
              <a:latin typeface="Calibri Light" panose="020F0302020204030204" pitchFamily="34" charset="0"/>
              <a:ea typeface="+mj-ea"/>
              <a:cs typeface="+mj-cs"/>
              <a:sym typeface="Calibri Light" panose="020F0302020204030204" pitchFamily="34" charset="0"/>
            </a:endParaRPr>
          </a:p>
        </p:txBody>
      </p:sp>
      <p:sp>
        <p:nvSpPr>
          <p:cNvPr id="3" name="Title Placeholder 2">
            <a:extLst>
              <a:ext uri="{FF2B5EF4-FFF2-40B4-BE49-F238E27FC236}">
                <a16:creationId xmlns:a16="http://schemas.microsoft.com/office/drawing/2014/main" id="{E8F7B30E-EA8B-493C-86DB-F82608FA4390}"/>
              </a:ext>
            </a:extLst>
          </p:cNvPr>
          <p:cNvSpPr>
            <a:spLocks noGrp="1"/>
          </p:cNvSpPr>
          <p:nvPr>
            <p:ph type="title"/>
          </p:nvPr>
        </p:nvSpPr>
        <p:spPr>
          <a:xfrm>
            <a:off x="238991" y="216000"/>
            <a:ext cx="7964631" cy="698501"/>
          </a:xfrm>
          <a:prstGeom prst="rect">
            <a:avLst/>
          </a:prstGeom>
        </p:spPr>
        <p:txBody>
          <a:bodyPr vert="horz" lIns="0" tIns="0" rIns="0" bIns="0" rtlCol="0" anchor="t">
            <a:noAutofit/>
          </a:bodyPr>
          <a:lstStyle/>
          <a:p>
            <a:endParaRPr lang="en-US"/>
          </a:p>
        </p:txBody>
      </p:sp>
      <p:pic>
        <p:nvPicPr>
          <p:cNvPr id="9" name="Picture 8">
            <a:extLst>
              <a:ext uri="{FF2B5EF4-FFF2-40B4-BE49-F238E27FC236}">
                <a16:creationId xmlns:a16="http://schemas.microsoft.com/office/drawing/2014/main" id="{7A5D2E64-2649-4557-8200-E78DF2A57EFC}"/>
              </a:ext>
            </a:extLst>
          </p:cNvPr>
          <p:cNvPicPr>
            <a:picLocks noChangeAspect="1"/>
          </p:cNvPicPr>
          <p:nvPr userDrawn="1"/>
        </p:nvPicPr>
        <p:blipFill>
          <a:blip r:embed="rId77" cstate="print">
            <a:extLst>
              <a:ext uri="{28A0092B-C50C-407E-A947-70E740481C1C}">
                <a14:useLocalDpi xmlns:a14="http://schemas.microsoft.com/office/drawing/2010/main" val="0"/>
              </a:ext>
            </a:extLst>
          </a:blip>
          <a:stretch>
            <a:fillRect/>
          </a:stretch>
        </p:blipFill>
        <p:spPr>
          <a:xfrm>
            <a:off x="8280763" y="216000"/>
            <a:ext cx="360000" cy="457297"/>
          </a:xfrm>
          <a:prstGeom prst="rect">
            <a:avLst/>
          </a:prstGeom>
        </p:spPr>
      </p:pic>
      <p:sp>
        <p:nvSpPr>
          <p:cNvPr id="4" name="Date Placeholder 3">
            <a:extLst>
              <a:ext uri="{FF2B5EF4-FFF2-40B4-BE49-F238E27FC236}">
                <a16:creationId xmlns:a16="http://schemas.microsoft.com/office/drawing/2014/main" id="{39BA08C5-5A5A-413C-BB47-80E1FBC06359}"/>
              </a:ext>
            </a:extLst>
          </p:cNvPr>
          <p:cNvSpPr>
            <a:spLocks noGrp="1"/>
          </p:cNvSpPr>
          <p:nvPr>
            <p:ph type="dt" sz="half" idx="2"/>
          </p:nvPr>
        </p:nvSpPr>
        <p:spPr>
          <a:xfrm>
            <a:off x="504826" y="4884454"/>
            <a:ext cx="718767" cy="107975"/>
          </a:xfrm>
          <a:prstGeom prst="rect">
            <a:avLst/>
          </a:prstGeom>
        </p:spPr>
        <p:txBody>
          <a:bodyPr vert="horz" lIns="0" tIns="0" rIns="0" bIns="0" rtlCol="0" anchor="t"/>
          <a:lstStyle>
            <a:lvl1pPr algn="l">
              <a:defRPr sz="700">
                <a:solidFill>
                  <a:srgbClr val="000000"/>
                </a:solidFill>
              </a:defRPr>
            </a:lvl1pPr>
          </a:lstStyle>
          <a:p>
            <a:endParaRPr lang="en-IN"/>
          </a:p>
        </p:txBody>
      </p:sp>
      <p:sp>
        <p:nvSpPr>
          <p:cNvPr id="7" name="Footer Placeholder 6">
            <a:extLst>
              <a:ext uri="{FF2B5EF4-FFF2-40B4-BE49-F238E27FC236}">
                <a16:creationId xmlns:a16="http://schemas.microsoft.com/office/drawing/2014/main" id="{B1528AAF-4F0A-419B-8AAE-5F058B1EDEF5}"/>
              </a:ext>
            </a:extLst>
          </p:cNvPr>
          <p:cNvSpPr>
            <a:spLocks noGrp="1"/>
          </p:cNvSpPr>
          <p:nvPr>
            <p:ph type="ftr" sz="quarter" idx="3"/>
          </p:nvPr>
        </p:nvSpPr>
        <p:spPr>
          <a:xfrm>
            <a:off x="1948068" y="4884454"/>
            <a:ext cx="3910151" cy="107975"/>
          </a:xfrm>
          <a:prstGeom prst="rect">
            <a:avLst/>
          </a:prstGeom>
        </p:spPr>
        <p:txBody>
          <a:bodyPr vert="horz" lIns="0" tIns="0" rIns="0" bIns="0" rtlCol="0" anchor="t"/>
          <a:lstStyle>
            <a:lvl1pPr algn="l">
              <a:defRPr sz="700">
                <a:solidFill>
                  <a:schemeClr val="tx1"/>
                </a:solidFill>
              </a:defRPr>
            </a:lvl1pPr>
          </a:lstStyle>
          <a:p>
            <a:endParaRPr lang="en-IN"/>
          </a:p>
        </p:txBody>
      </p:sp>
      <p:sp>
        <p:nvSpPr>
          <p:cNvPr id="8" name="Slide Number Placeholder 7">
            <a:extLst>
              <a:ext uri="{FF2B5EF4-FFF2-40B4-BE49-F238E27FC236}">
                <a16:creationId xmlns:a16="http://schemas.microsoft.com/office/drawing/2014/main" id="{85343E1D-8E69-45CA-BB05-A8D2AF3930F7}"/>
              </a:ext>
            </a:extLst>
          </p:cNvPr>
          <p:cNvSpPr>
            <a:spLocks noGrp="1"/>
          </p:cNvSpPr>
          <p:nvPr>
            <p:ph type="sldNum" sz="quarter" idx="4"/>
          </p:nvPr>
        </p:nvSpPr>
        <p:spPr>
          <a:xfrm>
            <a:off x="182120" y="4864360"/>
            <a:ext cx="199973" cy="150200"/>
          </a:xfrm>
          <a:prstGeom prst="rect">
            <a:avLst/>
          </a:prstGeom>
        </p:spPr>
        <p:txBody>
          <a:bodyPr vert="horz" lIns="0" tIns="0" rIns="0" bIns="0" rtlCol="0" anchor="t"/>
          <a:lstStyle>
            <a:lvl1pPr algn="l">
              <a:defRPr sz="900">
                <a:solidFill>
                  <a:schemeClr val="tx1"/>
                </a:solidFill>
              </a:defRPr>
            </a:lvl1pPr>
          </a:lstStyle>
          <a:p>
            <a:fld id="{A5163908-529D-4A49-892F-D37C4044DFD8}" type="slidenum">
              <a:rPr lang="en-IN" smtClean="0"/>
              <a:pPr/>
              <a:t>‹#›</a:t>
            </a:fld>
            <a:endParaRPr lang="en-IN"/>
          </a:p>
        </p:txBody>
      </p:sp>
      <p:sp>
        <p:nvSpPr>
          <p:cNvPr id="13" name="Text Placeholder 12">
            <a:extLst>
              <a:ext uri="{FF2B5EF4-FFF2-40B4-BE49-F238E27FC236}">
                <a16:creationId xmlns:a16="http://schemas.microsoft.com/office/drawing/2014/main" id="{9846266C-4ECA-426E-AC3C-9C2166215C9A}"/>
              </a:ext>
            </a:extLst>
          </p:cNvPr>
          <p:cNvSpPr>
            <a:spLocks noGrp="1"/>
          </p:cNvSpPr>
          <p:nvPr>
            <p:ph type="body" idx="1"/>
          </p:nvPr>
        </p:nvSpPr>
        <p:spPr>
          <a:xfrm>
            <a:off x="238991" y="1039090"/>
            <a:ext cx="8702386" cy="3719945"/>
          </a:xfrm>
          <a:prstGeom prst="rect">
            <a:avLst/>
          </a:prstGeom>
        </p:spPr>
        <p:txBody>
          <a:bodyPr vert="horz" lIns="0" tIns="0" rIns="0" bIns="0" spcCol="324000" rtlCol="0">
            <a:noAutofit/>
          </a:body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953966763"/>
      </p:ext>
    </p:extLst>
  </p:cSld>
  <p:clrMap bg1="lt1" tx1="dk1" bg2="lt2" tx2="dk2" accent1="accent1" accent2="accent2" accent3="accent3" accent4="accent4" accent5="accent5" accent6="accent6" hlink="hlink" folHlink="folHlink"/>
  <p:sldLayoutIdLst>
    <p:sldLayoutId id="2147483691" r:id="rId1"/>
    <p:sldLayoutId id="2147483761" r:id="rId2"/>
    <p:sldLayoutId id="2147483762" r:id="rId3"/>
    <p:sldLayoutId id="2147483763" r:id="rId4"/>
    <p:sldLayoutId id="2147483764" r:id="rId5"/>
    <p:sldLayoutId id="2147483765" r:id="rId6"/>
    <p:sldLayoutId id="2147483767" r:id="rId7"/>
    <p:sldLayoutId id="2147483766" r:id="rId8"/>
    <p:sldLayoutId id="2147483769" r:id="rId9"/>
    <p:sldLayoutId id="2147483770" r:id="rId10"/>
    <p:sldLayoutId id="2147483692" r:id="rId11"/>
    <p:sldLayoutId id="2147483742" r:id="rId12"/>
    <p:sldLayoutId id="2147483772" r:id="rId13"/>
    <p:sldLayoutId id="2147483743" r:id="rId14"/>
    <p:sldLayoutId id="2147483744" r:id="rId15"/>
    <p:sldLayoutId id="2147483745" r:id="rId16"/>
    <p:sldLayoutId id="2147483746" r:id="rId17"/>
    <p:sldLayoutId id="2147483747" r:id="rId18"/>
    <p:sldLayoutId id="2147483701" r:id="rId19"/>
    <p:sldLayoutId id="2147483754" r:id="rId20"/>
    <p:sldLayoutId id="2147483773" r:id="rId21"/>
    <p:sldLayoutId id="2147483755" r:id="rId22"/>
    <p:sldLayoutId id="2147483756" r:id="rId23"/>
    <p:sldLayoutId id="2147483757" r:id="rId24"/>
    <p:sldLayoutId id="2147483758" r:id="rId25"/>
    <p:sldLayoutId id="2147483759" r:id="rId26"/>
    <p:sldLayoutId id="2147483694" r:id="rId27"/>
    <p:sldLayoutId id="2147483748" r:id="rId28"/>
    <p:sldLayoutId id="2147483774" r:id="rId29"/>
    <p:sldLayoutId id="2147483749" r:id="rId30"/>
    <p:sldLayoutId id="2147483750" r:id="rId31"/>
    <p:sldLayoutId id="2147483751" r:id="rId32"/>
    <p:sldLayoutId id="2147483752" r:id="rId33"/>
    <p:sldLayoutId id="2147483753" r:id="rId34"/>
    <p:sldLayoutId id="2147483695" r:id="rId35"/>
    <p:sldLayoutId id="2147483696" r:id="rId36"/>
    <p:sldLayoutId id="2147483697" r:id="rId37"/>
    <p:sldLayoutId id="2147483698" r:id="rId38"/>
    <p:sldLayoutId id="2147483699" r:id="rId39"/>
    <p:sldLayoutId id="2147483700" r:id="rId40"/>
    <p:sldLayoutId id="2147483702" r:id="rId41"/>
    <p:sldLayoutId id="2147483703" r:id="rId42"/>
    <p:sldLayoutId id="2147483741" r:id="rId43"/>
    <p:sldLayoutId id="2147483705" r:id="rId44"/>
    <p:sldLayoutId id="2147483706" r:id="rId45"/>
    <p:sldLayoutId id="2147483775"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39" r:id="rId56"/>
    <p:sldLayoutId id="2147483740" r:id="rId57"/>
    <p:sldLayoutId id="2147483716" r:id="rId58"/>
    <p:sldLayoutId id="2147483717" r:id="rId59"/>
    <p:sldLayoutId id="2147483718" r:id="rId60"/>
    <p:sldLayoutId id="2147483719" r:id="rId61"/>
    <p:sldLayoutId id="2147483720" r:id="rId62"/>
    <p:sldLayoutId id="2147483721" r:id="rId63"/>
    <p:sldLayoutId id="2147483722" r:id="rId64"/>
    <p:sldLayoutId id="2147483723" r:id="rId65"/>
    <p:sldLayoutId id="2147483724" r:id="rId66"/>
    <p:sldLayoutId id="2147483725" r:id="rId67"/>
    <p:sldLayoutId id="2147483726" r:id="rId68"/>
    <p:sldLayoutId id="2147483727" r:id="rId69"/>
    <p:sldLayoutId id="2147483728" r:id="rId70"/>
    <p:sldLayoutId id="2147483777" r:id="rId71"/>
  </p:sldLayoutIdLst>
  <p:hf hdr="0"/>
  <p:txStyles>
    <p:titleStyle>
      <a:lvl1pPr algn="l" defTabSz="914377" rtl="0" eaLnBrk="1" latinLnBrk="0" hangingPunct="1">
        <a:lnSpc>
          <a:spcPct val="100000"/>
        </a:lnSpc>
        <a:spcBef>
          <a:spcPct val="0"/>
        </a:spcBef>
        <a:buNone/>
        <a:defRPr lang="en-US" sz="2400" kern="1200" smtClean="0">
          <a:solidFill>
            <a:schemeClr val="tx1"/>
          </a:solidFill>
          <a:latin typeface="+mj-lt"/>
          <a:ea typeface="+mj-ea"/>
          <a:cs typeface="+mj-cs"/>
        </a:defRPr>
      </a:lvl1pPr>
    </p:titleStyle>
    <p:bodyStyle>
      <a:lvl1pPr marL="161925" indent="-161925" algn="l" defTabSz="914377" rtl="0" eaLnBrk="1" latinLnBrk="0" hangingPunct="1">
        <a:lnSpc>
          <a:spcPct val="100000"/>
        </a:lnSpc>
        <a:spcBef>
          <a:spcPts val="0"/>
        </a:spcBef>
        <a:spcAft>
          <a:spcPts val="0"/>
        </a:spcAft>
        <a:buClr>
          <a:srgbClr val="000000"/>
        </a:buClr>
        <a:buSzPct val="100000"/>
        <a:buFont typeface="Arial" panose="020B0604020202020204" pitchFamily="34" charset="0"/>
        <a:buChar char="•"/>
        <a:defRPr lang="en-US" sz="1400" kern="1200" dirty="0">
          <a:solidFill>
            <a:schemeClr val="tx1"/>
          </a:solidFill>
          <a:latin typeface="+mn-lt"/>
          <a:ea typeface="+mn-ea"/>
          <a:cs typeface="+mn-cs"/>
        </a:defRPr>
      </a:lvl1pPr>
      <a:lvl2pPr marL="320040" indent="-137160" algn="l" defTabSz="914377" rtl="0" eaLnBrk="1" latinLnBrk="0" hangingPunct="1">
        <a:lnSpc>
          <a:spcPct val="100000"/>
        </a:lnSpc>
        <a:spcBef>
          <a:spcPts val="0"/>
        </a:spcBef>
        <a:spcAft>
          <a:spcPts val="0"/>
        </a:spcAft>
        <a:buClr>
          <a:srgbClr val="000000"/>
        </a:buClr>
        <a:buSzPct val="100000"/>
        <a:buFont typeface="Calibri" panose="020F0502020204030204" pitchFamily="34" charset="0"/>
        <a:buChar char="–"/>
        <a:defRPr lang="en-US" sz="1200" kern="1200" dirty="0">
          <a:solidFill>
            <a:schemeClr val="tx1"/>
          </a:solidFill>
          <a:latin typeface="+mn-lt"/>
          <a:ea typeface="+mn-ea"/>
          <a:cs typeface="+mn-cs"/>
        </a:defRPr>
      </a:lvl2pPr>
      <a:lvl3pPr marL="429768" indent="-107950" algn="l" defTabSz="914377" rtl="0" eaLnBrk="1" latinLnBrk="0" hangingPunct="1">
        <a:lnSpc>
          <a:spcPct val="100000"/>
        </a:lnSpc>
        <a:spcBef>
          <a:spcPts val="0"/>
        </a:spcBef>
        <a:spcAft>
          <a:spcPts val="0"/>
        </a:spcAft>
        <a:buClr>
          <a:srgbClr val="000000"/>
        </a:buClr>
        <a:buSzPct val="100000"/>
        <a:buFont typeface="Calibri" panose="020F0502020204030204" pitchFamily="34" charset="0"/>
        <a:buChar char="•"/>
        <a:defRPr lang="en-US" sz="1000" kern="1200" dirty="0">
          <a:solidFill>
            <a:schemeClr val="tx1"/>
          </a:solidFill>
          <a:latin typeface="+mn-lt"/>
          <a:ea typeface="+mn-ea"/>
          <a:cs typeface="+mn-cs"/>
        </a:defRPr>
      </a:lvl3pPr>
      <a:lvl4pPr marL="594360" indent="-137160" algn="l" defTabSz="914377" rtl="0" eaLnBrk="1" latinLnBrk="0" hangingPunct="1">
        <a:lnSpc>
          <a:spcPct val="100000"/>
        </a:lnSpc>
        <a:spcBef>
          <a:spcPts val="0"/>
        </a:spcBef>
        <a:spcAft>
          <a:spcPts val="0"/>
        </a:spcAft>
        <a:buClr>
          <a:srgbClr val="000000"/>
        </a:buClr>
        <a:buSzPct val="100000"/>
        <a:buFont typeface="Calibri" panose="020F0502020204030204" pitchFamily="34" charset="0"/>
        <a:buChar char="–"/>
        <a:defRPr lang="en-US" sz="1000" kern="1200" dirty="0">
          <a:solidFill>
            <a:schemeClr val="tx1"/>
          </a:solidFill>
          <a:latin typeface="+mn-lt"/>
          <a:ea typeface="+mn-ea"/>
          <a:cs typeface="+mn-cs"/>
        </a:defRPr>
      </a:lvl4pPr>
      <a:lvl5pPr marL="701675" indent="-107950" algn="l" defTabSz="914377" rtl="0" eaLnBrk="1" latinLnBrk="0" hangingPunct="1">
        <a:lnSpc>
          <a:spcPct val="100000"/>
        </a:lnSpc>
        <a:spcBef>
          <a:spcPts val="0"/>
        </a:spcBef>
        <a:spcAft>
          <a:spcPts val="0"/>
        </a:spcAft>
        <a:buClr>
          <a:srgbClr val="000000"/>
        </a:buClr>
        <a:buSzPct val="100000"/>
        <a:buFont typeface="Calibri" panose="020F0502020204030204" pitchFamily="34" charset="0"/>
        <a:buChar char="•"/>
        <a:defRPr lang="en-IN" sz="1000" kern="1200" dirty="0">
          <a:solidFill>
            <a:schemeClr val="tx1"/>
          </a:solidFill>
          <a:latin typeface="+mn-lt"/>
          <a:ea typeface="+mn-ea"/>
          <a:cs typeface="+mn-cs"/>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7" userDrawn="1">
          <p15:clr>
            <a:srgbClr val="000000"/>
          </p15:clr>
        </p15:guide>
        <p15:guide id="2" pos="5443" userDrawn="1">
          <p15:clr>
            <a:srgbClr val="000000"/>
          </p15:clr>
        </p15:guide>
        <p15:guide id="3" pos="5057" userDrawn="1">
          <p15:clr>
            <a:srgbClr val="000000"/>
          </p15:clr>
        </p15:guide>
        <p15:guide id="4" orient="horz" pos="237" userDrawn="1">
          <p15:clr>
            <a:srgbClr val="000000"/>
          </p15:clr>
        </p15:guide>
        <p15:guide id="5" orient="horz" pos="690" userDrawn="1">
          <p15:clr>
            <a:srgbClr val="000000"/>
          </p15:clr>
        </p15:guide>
        <p15:guide id="6" orient="horz" pos="758" userDrawn="1">
          <p15:clr>
            <a:srgbClr val="000000"/>
          </p15:clr>
        </p15:guide>
        <p15:guide id="7" orient="horz" pos="2958" userDrawn="1">
          <p15:clr>
            <a:srgbClr val="000000"/>
          </p15:clr>
        </p15:guide>
        <p15:guide id="8" pos="3039" userDrawn="1">
          <p15:clr>
            <a:srgbClr val="000000"/>
          </p15:clr>
        </p15:guide>
        <p15:guide id="10" pos="2880" userDrawn="1">
          <p15:clr>
            <a:srgbClr val="000000"/>
          </p15:clr>
        </p15:guide>
        <p15:guide id="11" pos="2721" userDrawn="1">
          <p15:clr>
            <a:srgbClr val="00000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slide" Target="slide36.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hyperlink" Target="https://www.philips.com.au/healthcare/about/contact/news#_form" TargetMode="External"/><Relationship Id="rId2" Type="http://schemas.openxmlformats.org/officeDocument/2006/relationships/image" Target="../media/image19.png"/><Relationship Id="rId1" Type="http://schemas.openxmlformats.org/officeDocument/2006/relationships/slideLayout" Target="../slideLayouts/slideLayout21.xml"/><Relationship Id="rId6" Type="http://schemas.openxmlformats.org/officeDocument/2006/relationships/image" Target="../media/image20.wmf"/><Relationship Id="rId5" Type="http://schemas.openxmlformats.org/officeDocument/2006/relationships/oleObject" Target="../embeddings/oleObject41.bin"/><Relationship Id="rId4" Type="http://schemas.openxmlformats.org/officeDocument/2006/relationships/hyperlink" Target="mailto:nur.tahalula@philips.com"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8" Type="http://schemas.openxmlformats.org/officeDocument/2006/relationships/image" Target="../media/image16.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3.png"/><Relationship Id="rId1" Type="http://schemas.openxmlformats.org/officeDocument/2006/relationships/slideLayout" Target="../slideLayouts/slideLayout21.xml"/><Relationship Id="rId6" Type="http://schemas.openxmlformats.org/officeDocument/2006/relationships/image" Target="../media/image15.png"/><Relationship Id="rId5" Type="http://schemas.microsoft.com/office/2007/relationships/hdphoto" Target="../media/hdphoto2.wdp"/><Relationship Id="rId4" Type="http://schemas.openxmlformats.org/officeDocument/2006/relationships/image" Target="../media/image14.png"/><Relationship Id="rId9" Type="http://schemas.microsoft.com/office/2007/relationships/hdphoto" Target="../media/hdphoto4.wdp"/></Relationships>
</file>

<file path=ppt/slides/_rels/slide20.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28.wmf"/><Relationship Id="rId3" Type="http://schemas.openxmlformats.org/officeDocument/2006/relationships/image" Target="../media/image22.wmf"/><Relationship Id="rId7" Type="http://schemas.openxmlformats.org/officeDocument/2006/relationships/image" Target="../media/image24.wmf"/><Relationship Id="rId12" Type="http://schemas.openxmlformats.org/officeDocument/2006/relationships/oleObject" Target="../embeddings/oleObject45.bin"/><Relationship Id="rId2" Type="http://schemas.openxmlformats.org/officeDocument/2006/relationships/oleObject" Target="../embeddings/oleObject42.bin"/><Relationship Id="rId1" Type="http://schemas.openxmlformats.org/officeDocument/2006/relationships/slideLayout" Target="../slideLayouts/slideLayout21.xml"/><Relationship Id="rId6" Type="http://schemas.openxmlformats.org/officeDocument/2006/relationships/oleObject" Target="../embeddings/oleObject44.bin"/><Relationship Id="rId11" Type="http://schemas.openxmlformats.org/officeDocument/2006/relationships/image" Target="../media/image19.png"/><Relationship Id="rId5" Type="http://schemas.openxmlformats.org/officeDocument/2006/relationships/image" Target="../media/image23.wmf"/><Relationship Id="rId10" Type="http://schemas.openxmlformats.org/officeDocument/2006/relationships/image" Target="../media/image27.png"/><Relationship Id="rId4" Type="http://schemas.openxmlformats.org/officeDocument/2006/relationships/oleObject" Target="../embeddings/oleObject43.bin"/><Relationship Id="rId9"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hyperlink" Target="mailto:g.honey@imagingsol.com.au" TargetMode="External"/><Relationship Id="rId2" Type="http://schemas.openxmlformats.org/officeDocument/2006/relationships/hyperlink" Target="mailto:Lyn.Donovan@philips.com" TargetMode="External"/><Relationship Id="rId1" Type="http://schemas.openxmlformats.org/officeDocument/2006/relationships/slideLayout" Target="../slideLayouts/slideLayout21.xml"/><Relationship Id="rId4" Type="http://schemas.openxmlformats.org/officeDocument/2006/relationships/hyperlink" Target="mailto:b.honey@imagingsol.com.au"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33.xml.rels><?xml version="1.0" encoding="UTF-8" standalone="yes"?>
<Relationships xmlns="http://schemas.openxmlformats.org/package/2006/relationships"><Relationship Id="rId8" Type="http://schemas.openxmlformats.org/officeDocument/2006/relationships/oleObject" Target="../embeddings/oleObject46.bin"/><Relationship Id="rId13" Type="http://schemas.openxmlformats.org/officeDocument/2006/relationships/image" Target="../media/image24.wmf"/><Relationship Id="rId3" Type="http://schemas.openxmlformats.org/officeDocument/2006/relationships/hyperlink" Target="https://eur01.safelinks.protection.outlook.com/?url=https%3A%2F%2Fwww.philips.com.au%2Fhealthcare%2Fservices&amp;data=02%7C01%7C%7C86f0c695815f4915c40308d7e027376b%7C1a407a2d76754d178692b3ac285306e4%7C0%7C0%7C637224331341137572&amp;sdata=LrocVHCZxlqT7ga8A6faefB4NKkNW3Tw15ZRtnXXEno%3D&amp;reserved=0" TargetMode="External"/><Relationship Id="rId7" Type="http://schemas.openxmlformats.org/officeDocument/2006/relationships/hyperlink" Target="https://www.philips.com.au/healthcare" TargetMode="External"/><Relationship Id="rId12" Type="http://schemas.openxmlformats.org/officeDocument/2006/relationships/oleObject" Target="../embeddings/oleObject48.bin"/><Relationship Id="rId2" Type="http://schemas.openxmlformats.org/officeDocument/2006/relationships/hyperlink" Target="https://eur01.safelinks.protection.outlook.com/?url=https%3A%2F%2Fwww.philips.com.au%2Fhealthcare%2Fsolutions&amp;data=02%7C01%7C%7C86f0c695815f4915c40308d7e027376b%7C1a407a2d76754d178692b3ac285306e4%7C0%7C0%7C637224331341127572&amp;sdata=XZ7GStZWbVd4D%2BcCi9ylLyThCrW8wx3lkg2fC9G2ItU%3D&amp;reserved=0" TargetMode="External"/><Relationship Id="rId1" Type="http://schemas.openxmlformats.org/officeDocument/2006/relationships/slideLayout" Target="../slideLayouts/slideLayout21.xml"/><Relationship Id="rId6" Type="http://schemas.openxmlformats.org/officeDocument/2006/relationships/hyperlink" Target="mailto:v-partner.deborah_mao@philips.com" TargetMode="External"/><Relationship Id="rId11" Type="http://schemas.openxmlformats.org/officeDocument/2006/relationships/image" Target="../media/image30.wmf"/><Relationship Id="rId5" Type="http://schemas.openxmlformats.org/officeDocument/2006/relationships/hyperlink" Target="https://eur01.safelinks.protection.outlook.com/?url=https%3A%2F%2Fwww.philips.com.au%2Fhealthcare%2Feducation-resources%2Feducation-training&amp;data=02%7C01%7C%7C86f0c695815f4915c40308d7e027376b%7C1a407a2d76754d178692b3ac285306e4%7C0%7C0%7C637224331341147562&amp;sdata=qApWpV0UKO6RZLFBs9xJxOG8V61U84rCfUmzq%2FrlR9g%3D&amp;reserved=0" TargetMode="External"/><Relationship Id="rId10" Type="http://schemas.openxmlformats.org/officeDocument/2006/relationships/oleObject" Target="../embeddings/oleObject47.bin"/><Relationship Id="rId4" Type="http://schemas.openxmlformats.org/officeDocument/2006/relationships/hyperlink" Target="https://eur01.safelinks.protection.outlook.com/?url=https%3A%2F%2Fwww.philips.com%2Fa-w%2Fabout%2Fnews%2Ffuture-health-index&amp;data=02%7C01%7C%7C86f0c695815f4915c40308d7e027376b%7C1a407a2d76754d178692b3ac285306e4%7C0%7C0%7C637224331341137572&amp;sdata=ahCa9ScRURUlPvE4nMH1I3YknN64yhP%2B7Ca1zCAvUmE%3D&amp;reserved=0" TargetMode="External"/><Relationship Id="rId9" Type="http://schemas.openxmlformats.org/officeDocument/2006/relationships/image" Target="../media/image29.wmf"/><Relationship Id="rId14" Type="http://schemas.openxmlformats.org/officeDocument/2006/relationships/image" Target="../media/image2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hyperlink" Target="https://www.philips.com.au/healthcare" TargetMode="Externa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hyperlink" Target="https://www.philips.com.au/healthcare" TargetMode="Externa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1746622-BD31-4401-B16F-47EA02D6219B}"/>
              </a:ext>
            </a:extLst>
          </p:cNvPr>
          <p:cNvSpPr>
            <a:spLocks noGrp="1"/>
          </p:cNvSpPr>
          <p:nvPr>
            <p:ph type="body" sz="quarter" idx="11"/>
          </p:nvPr>
        </p:nvSpPr>
        <p:spPr/>
        <p:txBody>
          <a:bodyPr/>
          <a:lstStyle/>
          <a:p>
            <a:r>
              <a:rPr lang="en-IN"/>
              <a:t>Elaine Chum and Paula Rizzini</a:t>
            </a:r>
          </a:p>
        </p:txBody>
      </p:sp>
      <p:sp>
        <p:nvSpPr>
          <p:cNvPr id="8" name="Text Placeholder 7">
            <a:extLst>
              <a:ext uri="{FF2B5EF4-FFF2-40B4-BE49-F238E27FC236}">
                <a16:creationId xmlns:a16="http://schemas.microsoft.com/office/drawing/2014/main" id="{CBE92F2A-BC4D-4873-9E92-34F8BAE802E1}"/>
              </a:ext>
            </a:extLst>
          </p:cNvPr>
          <p:cNvSpPr>
            <a:spLocks noGrp="1"/>
          </p:cNvSpPr>
          <p:nvPr>
            <p:ph type="body" sz="quarter" idx="12"/>
          </p:nvPr>
        </p:nvSpPr>
        <p:spPr/>
        <p:txBody>
          <a:bodyPr/>
          <a:lstStyle/>
          <a:p>
            <a:r>
              <a:rPr lang="en-IN"/>
              <a:t>Marketing &amp; </a:t>
            </a:r>
            <a:r>
              <a:rPr lang="en-IN" err="1"/>
              <a:t>eCommerce</a:t>
            </a:r>
            <a:r>
              <a:rPr lang="en-IN"/>
              <a:t> ASEAN Pacific</a:t>
            </a:r>
          </a:p>
        </p:txBody>
      </p:sp>
      <p:sp>
        <p:nvSpPr>
          <p:cNvPr id="9" name="Text Placeholder 8">
            <a:extLst>
              <a:ext uri="{FF2B5EF4-FFF2-40B4-BE49-F238E27FC236}">
                <a16:creationId xmlns:a16="http://schemas.microsoft.com/office/drawing/2014/main" id="{613D3272-750B-4615-BCE1-852EF6C2D70C}"/>
              </a:ext>
            </a:extLst>
          </p:cNvPr>
          <p:cNvSpPr>
            <a:spLocks noGrp="1"/>
          </p:cNvSpPr>
          <p:nvPr>
            <p:ph type="body" sz="quarter" idx="15"/>
          </p:nvPr>
        </p:nvSpPr>
        <p:spPr/>
        <p:txBody>
          <a:bodyPr/>
          <a:lstStyle/>
          <a:p>
            <a:r>
              <a:rPr lang="en-IN"/>
              <a:t>March 2020</a:t>
            </a:r>
          </a:p>
        </p:txBody>
      </p:sp>
      <p:sp>
        <p:nvSpPr>
          <p:cNvPr id="6" name="Text Placeholder 5">
            <a:extLst>
              <a:ext uri="{FF2B5EF4-FFF2-40B4-BE49-F238E27FC236}">
                <a16:creationId xmlns:a16="http://schemas.microsoft.com/office/drawing/2014/main" id="{F69EEDDD-C81B-4791-AAB1-344C153CDFD9}"/>
              </a:ext>
            </a:extLst>
          </p:cNvPr>
          <p:cNvSpPr>
            <a:spLocks noGrp="1"/>
          </p:cNvSpPr>
          <p:nvPr>
            <p:ph type="body" sz="quarter" idx="10"/>
          </p:nvPr>
        </p:nvSpPr>
        <p:spPr>
          <a:xfrm>
            <a:off x="837436" y="2038742"/>
            <a:ext cx="7567261" cy="1206990"/>
          </a:xfrm>
        </p:spPr>
        <p:txBody>
          <a:bodyPr/>
          <a:lstStyle/>
          <a:p>
            <a:r>
              <a:rPr lang="en-IN" sz="3200"/>
              <a:t>Evolving the Lead Management Process to be Customer First</a:t>
            </a:r>
          </a:p>
        </p:txBody>
      </p:sp>
    </p:spTree>
    <p:extLst>
      <p:ext uri="{BB962C8B-B14F-4D97-AF65-F5344CB8AC3E}">
        <p14:creationId xmlns:p14="http://schemas.microsoft.com/office/powerpoint/2010/main" val="19171734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2060"/>
                </a:solidFill>
              </a:rPr>
              <a:t>HOT &amp; WARM leads will be validated by TP and handed off to Sales to follow through with Prospect/ Customers</a:t>
            </a:r>
            <a:endParaRPr lang="en-US"/>
          </a:p>
        </p:txBody>
      </p:sp>
      <p:sp>
        <p:nvSpPr>
          <p:cNvPr id="5" name="Slide Number Placeholder 4"/>
          <p:cNvSpPr>
            <a:spLocks noGrp="1"/>
          </p:cNvSpPr>
          <p:nvPr>
            <p:ph type="sldNum" sz="quarter" idx="12"/>
          </p:nvPr>
        </p:nvSpPr>
        <p:spPr/>
        <p:txBody>
          <a:bodyPr/>
          <a:lstStyle/>
          <a:p>
            <a:fld id="{A5163908-529D-4A49-892F-D37C4044DFD8}" type="slidenum">
              <a:rPr lang="en-IN" smtClean="0"/>
              <a:pPr/>
              <a:t>10</a:t>
            </a:fld>
            <a:endParaRPr lang="en-IN"/>
          </a:p>
        </p:txBody>
      </p:sp>
      <p:graphicFrame>
        <p:nvGraphicFramePr>
          <p:cNvPr id="7" name="Table 6"/>
          <p:cNvGraphicFramePr>
            <a:graphicFrameLocks noGrp="1"/>
          </p:cNvGraphicFramePr>
          <p:nvPr>
            <p:extLst>
              <p:ext uri="{D42A27DB-BD31-4B8C-83A1-F6EECF244321}">
                <p14:modId xmlns:p14="http://schemas.microsoft.com/office/powerpoint/2010/main" val="4250712273"/>
              </p:ext>
            </p:extLst>
          </p:nvPr>
        </p:nvGraphicFramePr>
        <p:xfrm>
          <a:off x="238991" y="1185876"/>
          <a:ext cx="8735430" cy="3610320"/>
        </p:xfrm>
        <a:graphic>
          <a:graphicData uri="http://schemas.openxmlformats.org/drawingml/2006/table">
            <a:tbl>
              <a:tblPr firstRow="1" bandRow="1">
                <a:tableStyleId>{69012ECD-51FC-41F1-AA8D-1B2483CD663E}</a:tableStyleId>
              </a:tblPr>
              <a:tblGrid>
                <a:gridCol w="1535430">
                  <a:extLst>
                    <a:ext uri="{9D8B030D-6E8A-4147-A177-3AD203B41FA5}">
                      <a16:colId xmlns:a16="http://schemas.microsoft.com/office/drawing/2014/main" val="4146715882"/>
                    </a:ext>
                  </a:extLst>
                </a:gridCol>
                <a:gridCol w="1800000">
                  <a:extLst>
                    <a:ext uri="{9D8B030D-6E8A-4147-A177-3AD203B41FA5}">
                      <a16:colId xmlns:a16="http://schemas.microsoft.com/office/drawing/2014/main" val="4058003259"/>
                    </a:ext>
                  </a:extLst>
                </a:gridCol>
                <a:gridCol w="1800000">
                  <a:extLst>
                    <a:ext uri="{9D8B030D-6E8A-4147-A177-3AD203B41FA5}">
                      <a16:colId xmlns:a16="http://schemas.microsoft.com/office/drawing/2014/main" val="4286972893"/>
                    </a:ext>
                  </a:extLst>
                </a:gridCol>
                <a:gridCol w="1800000">
                  <a:extLst>
                    <a:ext uri="{9D8B030D-6E8A-4147-A177-3AD203B41FA5}">
                      <a16:colId xmlns:a16="http://schemas.microsoft.com/office/drawing/2014/main" val="404236697"/>
                    </a:ext>
                  </a:extLst>
                </a:gridCol>
                <a:gridCol w="1800000">
                  <a:extLst>
                    <a:ext uri="{9D8B030D-6E8A-4147-A177-3AD203B41FA5}">
                      <a16:colId xmlns:a16="http://schemas.microsoft.com/office/drawing/2014/main" val="288193460"/>
                    </a:ext>
                  </a:extLst>
                </a:gridCol>
              </a:tblGrid>
              <a:tr h="288000">
                <a:tc>
                  <a:txBody>
                    <a:bodyPr/>
                    <a:lstStyle/>
                    <a:p>
                      <a:r>
                        <a:rPr lang="en-US" sz="1000"/>
                        <a:t>Lead Qualification Level</a:t>
                      </a:r>
                    </a:p>
                  </a:txBody>
                  <a:tcPr anchor="ctr"/>
                </a:tc>
                <a:tc>
                  <a:txBody>
                    <a:bodyPr/>
                    <a:lstStyle/>
                    <a:p>
                      <a:r>
                        <a:rPr lang="en-US" sz="1000"/>
                        <a:t>Hot</a:t>
                      </a:r>
                    </a:p>
                  </a:txBody>
                  <a:tcPr anchor="ctr"/>
                </a:tc>
                <a:tc>
                  <a:txBody>
                    <a:bodyPr/>
                    <a:lstStyle/>
                    <a:p>
                      <a:r>
                        <a:rPr lang="en-US" sz="1000"/>
                        <a:t>Warm</a:t>
                      </a:r>
                    </a:p>
                  </a:txBody>
                  <a:tcPr anchor="ctr"/>
                </a:tc>
                <a:tc>
                  <a:txBody>
                    <a:bodyPr/>
                    <a:lstStyle/>
                    <a:p>
                      <a:r>
                        <a:rPr lang="en-US" sz="1000"/>
                        <a:t>Cold</a:t>
                      </a:r>
                    </a:p>
                  </a:txBody>
                  <a:tcPr anchor="ctr"/>
                </a:tc>
                <a:tc>
                  <a:txBody>
                    <a:bodyPr/>
                    <a:lstStyle/>
                    <a:p>
                      <a:r>
                        <a:rPr lang="en-US" sz="1000"/>
                        <a:t>Disqualified</a:t>
                      </a:r>
                    </a:p>
                  </a:txBody>
                  <a:tcPr anchor="ctr"/>
                </a:tc>
                <a:extLst>
                  <a:ext uri="{0D108BD9-81ED-4DB2-BD59-A6C34878D82A}">
                    <a16:rowId xmlns:a16="http://schemas.microsoft.com/office/drawing/2014/main" val="588354318"/>
                  </a:ext>
                </a:extLst>
              </a:tr>
              <a:tr h="288000">
                <a:tc>
                  <a:txBody>
                    <a:bodyPr/>
                    <a:lstStyle/>
                    <a:p>
                      <a:r>
                        <a:rPr lang="en-US" sz="1000" b="1"/>
                        <a:t>Description</a:t>
                      </a:r>
                    </a:p>
                  </a:txBody>
                  <a:tcPr/>
                </a:tc>
                <a:tc>
                  <a:txBody>
                    <a:bodyPr/>
                    <a:lstStyle/>
                    <a:p>
                      <a:r>
                        <a:rPr lang="en-US" sz="1000"/>
                        <a:t>Has potential opportunity with enough</a:t>
                      </a:r>
                      <a:r>
                        <a:rPr lang="en-US" sz="1000" baseline="0"/>
                        <a:t> information available to distribute lead to Sales.</a:t>
                      </a:r>
                    </a:p>
                    <a:p>
                      <a:r>
                        <a:rPr lang="en-US" sz="1000" baseline="0"/>
                        <a:t>The customer buying intent has been validated.</a:t>
                      </a:r>
                    </a:p>
                    <a:p>
                      <a:r>
                        <a:rPr lang="en-US" sz="1000" baseline="0"/>
                        <a:t>Sales have to decide if they Accept the lead and Convert into an opportunity.</a:t>
                      </a:r>
                      <a:endParaRPr lang="en-US" sz="1000"/>
                    </a:p>
                  </a:txBody>
                  <a:tcPr>
                    <a:noFill/>
                  </a:tcPr>
                </a:tc>
                <a:tc>
                  <a:txBody>
                    <a:bodyPr/>
                    <a:lstStyle/>
                    <a:p>
                      <a:r>
                        <a:rPr lang="en-US" sz="1000" b="0"/>
                        <a:t>The</a:t>
                      </a:r>
                      <a:r>
                        <a:rPr lang="en-US" sz="1000" b="0" baseline="0"/>
                        <a:t> lead seems interesting, but there is not enough information yet.</a:t>
                      </a:r>
                    </a:p>
                    <a:p>
                      <a:r>
                        <a:rPr lang="en-US" sz="1000" b="0" baseline="0"/>
                        <a:t>The lead needs to be nurtured further.</a:t>
                      </a:r>
                      <a:endParaRPr lang="en-US" sz="1000" b="0"/>
                    </a:p>
                  </a:txBody>
                  <a:tcPr>
                    <a:noFill/>
                  </a:tcPr>
                </a:tc>
                <a:tc>
                  <a:txBody>
                    <a:bodyPr/>
                    <a:lstStyle/>
                    <a:p>
                      <a:r>
                        <a:rPr lang="en-US" sz="1000" b="0"/>
                        <a:t>Initial and minimum status of a lead is available.</a:t>
                      </a:r>
                    </a:p>
                    <a:p>
                      <a:r>
                        <a:rPr lang="en-US" sz="1000" b="0"/>
                        <a:t>Further information has</a:t>
                      </a:r>
                      <a:r>
                        <a:rPr lang="en-US" sz="1000" b="0" baseline="0"/>
                        <a:t> to be gathered to be able to decide whether this lead is interesting for sales to follow-up</a:t>
                      </a:r>
                      <a:endParaRPr lang="en-US" sz="1000" b="0"/>
                    </a:p>
                  </a:txBody>
                  <a:tcPr>
                    <a:noFill/>
                  </a:tcPr>
                </a:tc>
                <a:tc>
                  <a:txBody>
                    <a:bodyPr/>
                    <a:lstStyle/>
                    <a:p>
                      <a:r>
                        <a:rPr lang="en-US" sz="1000" b="0"/>
                        <a:t>This lead is not yet qualified.</a:t>
                      </a:r>
                    </a:p>
                  </a:txBody>
                  <a:tcPr>
                    <a:noFill/>
                  </a:tcPr>
                </a:tc>
                <a:extLst>
                  <a:ext uri="{0D108BD9-81ED-4DB2-BD59-A6C34878D82A}">
                    <a16:rowId xmlns:a16="http://schemas.microsoft.com/office/drawing/2014/main" val="1336330390"/>
                  </a:ext>
                </a:extLst>
              </a:tr>
              <a:tr h="360000">
                <a:tc>
                  <a:txBody>
                    <a:bodyPr/>
                    <a:lstStyle/>
                    <a:p>
                      <a:r>
                        <a:rPr lang="en-US" sz="1000" b="1"/>
                        <a:t>BANT</a:t>
                      </a:r>
                    </a:p>
                  </a:txBody>
                  <a:tcPr/>
                </a:tc>
                <a:tc>
                  <a:txBody>
                    <a:bodyPr/>
                    <a:lstStyle/>
                    <a:p>
                      <a:r>
                        <a:rPr lang="en-US" sz="1000" b="1">
                          <a:solidFill>
                            <a:srgbClr val="00B050"/>
                          </a:solidFill>
                        </a:rPr>
                        <a:t>Meets all</a:t>
                      </a:r>
                      <a:r>
                        <a:rPr lang="en-US" sz="1000" b="1" baseline="0">
                          <a:solidFill>
                            <a:srgbClr val="00B050"/>
                          </a:solidFill>
                        </a:rPr>
                        <a:t> BANT criteria</a:t>
                      </a:r>
                    </a:p>
                    <a:p>
                      <a:pPr marL="171450" indent="-171450">
                        <a:buFont typeface="Wingdings" panose="05000000000000000000" pitchFamily="2" charset="2"/>
                        <a:buChar char="ü"/>
                      </a:pPr>
                      <a:r>
                        <a:rPr lang="en-US" sz="1000" b="1" baseline="0">
                          <a:solidFill>
                            <a:srgbClr val="00B050"/>
                          </a:solidFill>
                        </a:rPr>
                        <a:t>Budget</a:t>
                      </a:r>
                    </a:p>
                    <a:p>
                      <a:pPr marL="171450" indent="-171450">
                        <a:buFont typeface="Wingdings" panose="05000000000000000000" pitchFamily="2" charset="2"/>
                        <a:buChar char="ü"/>
                      </a:pPr>
                      <a:r>
                        <a:rPr lang="en-US" sz="1000" b="1" baseline="0">
                          <a:solidFill>
                            <a:srgbClr val="00B050"/>
                          </a:solidFill>
                        </a:rPr>
                        <a:t>Authority</a:t>
                      </a:r>
                    </a:p>
                    <a:p>
                      <a:pPr marL="171450" indent="-171450">
                        <a:buFont typeface="Wingdings" panose="05000000000000000000" pitchFamily="2" charset="2"/>
                        <a:buChar char="ü"/>
                      </a:pPr>
                      <a:r>
                        <a:rPr lang="en-US" sz="1000" b="1" baseline="0">
                          <a:solidFill>
                            <a:srgbClr val="00B050"/>
                          </a:solidFill>
                        </a:rPr>
                        <a:t>Need</a:t>
                      </a:r>
                    </a:p>
                    <a:p>
                      <a:pPr marL="171450" indent="-171450">
                        <a:buFont typeface="Wingdings" panose="05000000000000000000" pitchFamily="2" charset="2"/>
                        <a:buChar char="ü"/>
                      </a:pPr>
                      <a:r>
                        <a:rPr lang="en-US" sz="1000" b="1" baseline="0">
                          <a:solidFill>
                            <a:srgbClr val="00B050"/>
                          </a:solidFill>
                        </a:rPr>
                        <a:t>Timing</a:t>
                      </a:r>
                      <a:endParaRPr lang="en-US" sz="1000" b="1">
                        <a:solidFill>
                          <a:srgbClr val="00B050"/>
                        </a:solidFill>
                      </a:endParaRPr>
                    </a:p>
                  </a:txBody>
                  <a:tcPr>
                    <a:noFill/>
                  </a:tcPr>
                </a:tc>
                <a:tc>
                  <a:txBody>
                    <a:bodyPr/>
                    <a:lstStyle/>
                    <a:p>
                      <a:r>
                        <a:rPr lang="en-US" sz="1000" b="1">
                          <a:solidFill>
                            <a:schemeClr val="accent4"/>
                          </a:solidFill>
                        </a:rPr>
                        <a:t>1 or 2 of BANT criteria missing.</a:t>
                      </a:r>
                    </a:p>
                  </a:txBody>
                  <a:tcP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000" b="1">
                          <a:solidFill>
                            <a:srgbClr val="00B0F0"/>
                          </a:solidFill>
                        </a:rPr>
                        <a:t>3 or more BANT criteria missing.</a:t>
                      </a:r>
                    </a:p>
                    <a:p>
                      <a:endParaRPr lang="en-US" sz="1000" b="1">
                        <a:solidFill>
                          <a:srgbClr val="002060"/>
                        </a:solidFill>
                      </a:endParaRPr>
                    </a:p>
                  </a:txBody>
                  <a:tcPr>
                    <a:noFill/>
                  </a:tcPr>
                </a:tc>
                <a:tc>
                  <a:txBody>
                    <a:bodyPr/>
                    <a:lstStyle/>
                    <a:p>
                      <a:r>
                        <a:rPr lang="en-US" sz="1000" b="1">
                          <a:solidFill>
                            <a:srgbClr val="FF0000"/>
                          </a:solidFill>
                        </a:rPr>
                        <a:t>Does not meet BANT criteria. Unqualified</a:t>
                      </a:r>
                    </a:p>
                  </a:txBody>
                  <a:tcPr>
                    <a:noFill/>
                  </a:tcPr>
                </a:tc>
                <a:extLst>
                  <a:ext uri="{0D108BD9-81ED-4DB2-BD59-A6C34878D82A}">
                    <a16:rowId xmlns:a16="http://schemas.microsoft.com/office/drawing/2014/main" val="4139993856"/>
                  </a:ext>
                </a:extLst>
              </a:tr>
              <a:tr h="288000">
                <a:tc>
                  <a:txBody>
                    <a:bodyPr/>
                    <a:lstStyle/>
                    <a:p>
                      <a:r>
                        <a:rPr lang="en-US" sz="1000" b="1"/>
                        <a:t>Action</a:t>
                      </a:r>
                    </a:p>
                  </a:txBody>
                  <a:tcPr/>
                </a:tc>
                <a:tc>
                  <a:txBody>
                    <a:bodyPr/>
                    <a:lstStyle/>
                    <a:p>
                      <a:r>
                        <a:rPr lang="en-US" sz="1000"/>
                        <a:t>Sales to follow through with Lead</a:t>
                      </a:r>
                    </a:p>
                  </a:txBody>
                  <a:tcPr/>
                </a:tc>
                <a:tc>
                  <a:txBody>
                    <a:bodyPr/>
                    <a:lstStyle/>
                    <a:p>
                      <a:r>
                        <a:rPr lang="en-US" sz="1000"/>
                        <a:t>TP</a:t>
                      </a:r>
                      <a:r>
                        <a:rPr lang="en-US" sz="1000" baseline="0"/>
                        <a:t> to follow through to enrich lead with as much information as possible.</a:t>
                      </a:r>
                    </a:p>
                    <a:p>
                      <a:r>
                        <a:rPr lang="en-US" sz="1000" baseline="0"/>
                        <a:t>OR</a:t>
                      </a:r>
                    </a:p>
                    <a:p>
                      <a:r>
                        <a:rPr lang="en-US" sz="1000" baseline="0"/>
                        <a:t>Assign to Sales to follow through if HCP prefers to have Sales call them directly.</a:t>
                      </a:r>
                      <a:endParaRPr lang="en-US" sz="1000"/>
                    </a:p>
                  </a:txBody>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000"/>
                        <a:t>TP</a:t>
                      </a:r>
                      <a:r>
                        <a:rPr lang="en-US" sz="1000" baseline="0"/>
                        <a:t> to follow through to enrich lead with as much information as possible.</a:t>
                      </a:r>
                    </a:p>
                  </a:txBody>
                  <a:tcPr/>
                </a:tc>
                <a:tc>
                  <a:txBody>
                    <a:bodyPr/>
                    <a:lstStyle/>
                    <a:p>
                      <a:r>
                        <a:rPr lang="en-US" sz="1000"/>
                        <a:t>Does</a:t>
                      </a:r>
                      <a:r>
                        <a:rPr lang="en-US" sz="1000" baseline="0"/>
                        <a:t> not come through SFDC. Put contact through to Nurture program – turn the lead into a contact.</a:t>
                      </a:r>
                      <a:endParaRPr lang="en-US" sz="1000"/>
                    </a:p>
                  </a:txBody>
                  <a:tcPr/>
                </a:tc>
                <a:extLst>
                  <a:ext uri="{0D108BD9-81ED-4DB2-BD59-A6C34878D82A}">
                    <a16:rowId xmlns:a16="http://schemas.microsoft.com/office/drawing/2014/main" val="2996309525"/>
                  </a:ext>
                </a:extLst>
              </a:tr>
            </a:tbl>
          </a:graphicData>
        </a:graphic>
      </p:graphicFrame>
    </p:spTree>
    <p:extLst>
      <p:ext uri="{BB962C8B-B14F-4D97-AF65-F5344CB8AC3E}">
        <p14:creationId xmlns:p14="http://schemas.microsoft.com/office/powerpoint/2010/main" val="2551813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534" y="164724"/>
            <a:ext cx="7964631" cy="698501"/>
          </a:xfrm>
        </p:spPr>
        <p:txBody>
          <a:bodyPr/>
          <a:lstStyle/>
          <a:p>
            <a:r>
              <a:rPr lang="en-AU">
                <a:solidFill>
                  <a:srgbClr val="002060"/>
                </a:solidFill>
              </a:rPr>
              <a:t>Escalation Matrix</a:t>
            </a:r>
            <a:endParaRPr lang="en-US">
              <a:solidFill>
                <a:srgbClr val="002060"/>
              </a:solidFill>
            </a:endParaRPr>
          </a:p>
        </p:txBody>
      </p:sp>
      <p:sp>
        <p:nvSpPr>
          <p:cNvPr id="6" name="Rectangle 5"/>
          <p:cNvSpPr/>
          <p:nvPr/>
        </p:nvSpPr>
        <p:spPr>
          <a:xfrm>
            <a:off x="4272897" y="632388"/>
            <a:ext cx="1555335" cy="538385"/>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400" b="1"/>
              <a:t>Query raised</a:t>
            </a:r>
            <a:endParaRPr lang="en-US" sz="1400" b="1"/>
          </a:p>
        </p:txBody>
      </p:sp>
      <p:sp>
        <p:nvSpPr>
          <p:cNvPr id="7" name="Rectangle 6"/>
          <p:cNvSpPr/>
          <p:nvPr/>
        </p:nvSpPr>
        <p:spPr>
          <a:xfrm>
            <a:off x="914401" y="1734795"/>
            <a:ext cx="1201712" cy="396859"/>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900" b="1"/>
              <a:t>Related to IT – </a:t>
            </a:r>
          </a:p>
          <a:p>
            <a:pPr algn="ctr"/>
            <a:r>
              <a:rPr lang="en-AU" sz="900" b="1"/>
              <a:t>email access</a:t>
            </a:r>
            <a:endParaRPr lang="en-US" sz="900" b="1"/>
          </a:p>
        </p:txBody>
      </p:sp>
      <p:sp>
        <p:nvSpPr>
          <p:cNvPr id="8" name="Rectangle 7"/>
          <p:cNvSpPr/>
          <p:nvPr/>
        </p:nvSpPr>
        <p:spPr>
          <a:xfrm>
            <a:off x="2305941" y="1733370"/>
            <a:ext cx="1201712" cy="522719"/>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900" b="1"/>
              <a:t>SFDC issue – access, functionality, report/dashboard</a:t>
            </a:r>
            <a:endParaRPr lang="en-US" sz="900" b="1"/>
          </a:p>
        </p:txBody>
      </p:sp>
      <p:sp>
        <p:nvSpPr>
          <p:cNvPr id="9" name="Rectangle 8"/>
          <p:cNvSpPr/>
          <p:nvPr/>
        </p:nvSpPr>
        <p:spPr>
          <a:xfrm>
            <a:off x="3637662" y="1723400"/>
            <a:ext cx="1201712" cy="396859"/>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900" b="1"/>
              <a:t>Lead distributed wrongly</a:t>
            </a:r>
            <a:endParaRPr lang="en-US" sz="900" b="1"/>
          </a:p>
        </p:txBody>
      </p:sp>
      <p:sp>
        <p:nvSpPr>
          <p:cNvPr id="10" name="Rectangle 9"/>
          <p:cNvSpPr/>
          <p:nvPr/>
        </p:nvSpPr>
        <p:spPr>
          <a:xfrm>
            <a:off x="4943744" y="1730522"/>
            <a:ext cx="1201712" cy="396859"/>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900" b="1"/>
              <a:t>Issue with AM/Distributor</a:t>
            </a:r>
            <a:endParaRPr lang="en-US" sz="900" b="1"/>
          </a:p>
        </p:txBody>
      </p:sp>
      <p:sp>
        <p:nvSpPr>
          <p:cNvPr id="11" name="Rectangle 10"/>
          <p:cNvSpPr/>
          <p:nvPr/>
        </p:nvSpPr>
        <p:spPr>
          <a:xfrm>
            <a:off x="957130" y="2478279"/>
            <a:ext cx="1142287" cy="338983"/>
          </a:xfrm>
          <a:prstGeom prst="rect">
            <a:avLst/>
          </a:prstGeom>
          <a:solidFill>
            <a:schemeClr val="accent1">
              <a:lumMod val="40000"/>
              <a:lumOff val="6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Open IT ticket and cc Paula Rizzini </a:t>
            </a:r>
            <a:endParaRPr lang="en-US" sz="1000"/>
          </a:p>
        </p:txBody>
      </p:sp>
      <p:sp>
        <p:nvSpPr>
          <p:cNvPr id="12" name="Rectangle 11"/>
          <p:cNvSpPr/>
          <p:nvPr/>
        </p:nvSpPr>
        <p:spPr>
          <a:xfrm>
            <a:off x="964252" y="3057969"/>
            <a:ext cx="1142287" cy="338983"/>
          </a:xfrm>
          <a:prstGeom prst="rect">
            <a:avLst/>
          </a:prstGeom>
          <a:solidFill>
            <a:schemeClr val="accent4">
              <a:lumMod val="60000"/>
              <a:lumOff val="4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Paula Rizzini</a:t>
            </a:r>
            <a:endParaRPr lang="en-US" sz="1000"/>
          </a:p>
        </p:txBody>
      </p:sp>
      <p:sp>
        <p:nvSpPr>
          <p:cNvPr id="14" name="Rectangle 13"/>
          <p:cNvSpPr/>
          <p:nvPr/>
        </p:nvSpPr>
        <p:spPr>
          <a:xfrm>
            <a:off x="2330154" y="2483977"/>
            <a:ext cx="1142287" cy="361772"/>
          </a:xfrm>
          <a:prstGeom prst="rect">
            <a:avLst/>
          </a:prstGeom>
          <a:solidFill>
            <a:schemeClr val="accent1">
              <a:lumMod val="40000"/>
              <a:lumOff val="6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a:t>
            </a:r>
          </a:p>
          <a:p>
            <a:pPr algn="ctr"/>
            <a:r>
              <a:rPr lang="en-AU" sz="1000"/>
              <a:t>Paula Rizzini</a:t>
            </a:r>
            <a:endParaRPr lang="en-US" sz="1000"/>
          </a:p>
        </p:txBody>
      </p:sp>
      <p:sp>
        <p:nvSpPr>
          <p:cNvPr id="20" name="Rectangle 19"/>
          <p:cNvSpPr/>
          <p:nvPr/>
        </p:nvSpPr>
        <p:spPr>
          <a:xfrm>
            <a:off x="4986473" y="2465463"/>
            <a:ext cx="1142287" cy="338983"/>
          </a:xfrm>
          <a:prstGeom prst="rect">
            <a:avLst/>
          </a:prstGeom>
          <a:solidFill>
            <a:schemeClr val="accent1">
              <a:lumMod val="40000"/>
              <a:lumOff val="6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a:t>
            </a:r>
          </a:p>
          <a:p>
            <a:pPr algn="ctr"/>
            <a:r>
              <a:rPr lang="en-AU" sz="1000"/>
              <a:t>Paula Rizzini</a:t>
            </a:r>
            <a:endParaRPr lang="en-US" sz="1000"/>
          </a:p>
        </p:txBody>
      </p:sp>
      <p:sp>
        <p:nvSpPr>
          <p:cNvPr id="23" name="Rectangle 22"/>
          <p:cNvSpPr/>
          <p:nvPr/>
        </p:nvSpPr>
        <p:spPr>
          <a:xfrm>
            <a:off x="969949" y="3661873"/>
            <a:ext cx="1142287" cy="448653"/>
          </a:xfrm>
          <a:prstGeom prst="rect">
            <a:avLst/>
          </a:prstGeom>
          <a:solidFill>
            <a:schemeClr val="accent5">
              <a:lumMod val="60000"/>
              <a:lumOff val="40000"/>
            </a:schemeClr>
          </a:solidFill>
          <a:ln w="25400" cap="flat" cmpd="sng" algn="ctr">
            <a:solidFill>
              <a:schemeClr val="accent5">
                <a:lumMod val="60000"/>
                <a:lumOff val="4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Christopher Farmer</a:t>
            </a:r>
            <a:endParaRPr lang="en-US" sz="1000"/>
          </a:p>
        </p:txBody>
      </p:sp>
      <p:cxnSp>
        <p:nvCxnSpPr>
          <p:cNvPr id="25" name="Straight Arrow Connector 24"/>
          <p:cNvCxnSpPr>
            <a:stCxn id="7" idx="2"/>
            <a:endCxn id="11" idx="0"/>
          </p:cNvCxnSpPr>
          <p:nvPr/>
        </p:nvCxnSpPr>
        <p:spPr>
          <a:xfrm>
            <a:off x="1515257" y="2131654"/>
            <a:ext cx="13017" cy="3466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1" idx="2"/>
            <a:endCxn id="12" idx="0"/>
          </p:cNvCxnSpPr>
          <p:nvPr/>
        </p:nvCxnSpPr>
        <p:spPr>
          <a:xfrm>
            <a:off x="1528274" y="2817262"/>
            <a:ext cx="7122" cy="2407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2" idx="2"/>
            <a:endCxn id="23" idx="0"/>
          </p:cNvCxnSpPr>
          <p:nvPr/>
        </p:nvCxnSpPr>
        <p:spPr>
          <a:xfrm>
            <a:off x="1535396" y="3396952"/>
            <a:ext cx="5697" cy="2649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6249826" y="1729098"/>
            <a:ext cx="1201712" cy="396859"/>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900" b="1"/>
              <a:t>Customer product complain – for existing customers</a:t>
            </a:r>
            <a:endParaRPr lang="en-US" sz="900" b="1"/>
          </a:p>
        </p:txBody>
      </p:sp>
      <p:sp>
        <p:nvSpPr>
          <p:cNvPr id="35" name="Rectangle 34"/>
          <p:cNvSpPr/>
          <p:nvPr/>
        </p:nvSpPr>
        <p:spPr>
          <a:xfrm>
            <a:off x="6284009" y="2481131"/>
            <a:ext cx="1142287" cy="338983"/>
          </a:xfrm>
          <a:prstGeom prst="rect">
            <a:avLst/>
          </a:prstGeom>
          <a:solidFill>
            <a:schemeClr val="accent1">
              <a:lumMod val="40000"/>
              <a:lumOff val="6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Send to CS team</a:t>
            </a:r>
            <a:endParaRPr lang="en-US" sz="1000"/>
          </a:p>
        </p:txBody>
      </p:sp>
      <p:sp>
        <p:nvSpPr>
          <p:cNvPr id="36" name="Rectangle 35"/>
          <p:cNvSpPr/>
          <p:nvPr/>
        </p:nvSpPr>
        <p:spPr>
          <a:xfrm>
            <a:off x="6301101" y="3062244"/>
            <a:ext cx="1142287" cy="338983"/>
          </a:xfrm>
          <a:prstGeom prst="rect">
            <a:avLst/>
          </a:prstGeom>
          <a:solidFill>
            <a:schemeClr val="accent4">
              <a:lumMod val="60000"/>
              <a:lumOff val="4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a:t>
            </a:r>
          </a:p>
          <a:p>
            <a:pPr algn="ctr"/>
            <a:r>
              <a:rPr lang="en-AU" sz="1000"/>
              <a:t>Paula Rizzini</a:t>
            </a:r>
            <a:endParaRPr lang="en-US" sz="1000"/>
          </a:p>
        </p:txBody>
      </p:sp>
      <p:sp>
        <p:nvSpPr>
          <p:cNvPr id="37" name="Rectangle 36"/>
          <p:cNvSpPr/>
          <p:nvPr/>
        </p:nvSpPr>
        <p:spPr>
          <a:xfrm>
            <a:off x="7572999" y="1719128"/>
            <a:ext cx="947159" cy="396859"/>
          </a:xfrm>
          <a:prstGeom prst="rect">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900" b="1"/>
              <a:t>General complain</a:t>
            </a:r>
            <a:endParaRPr lang="en-US" sz="900" b="1"/>
          </a:p>
        </p:txBody>
      </p:sp>
      <p:sp>
        <p:nvSpPr>
          <p:cNvPr id="38" name="Rectangle 37"/>
          <p:cNvSpPr/>
          <p:nvPr/>
        </p:nvSpPr>
        <p:spPr>
          <a:xfrm>
            <a:off x="7600063" y="2472584"/>
            <a:ext cx="894458" cy="338983"/>
          </a:xfrm>
          <a:prstGeom prst="rect">
            <a:avLst/>
          </a:prstGeom>
          <a:solidFill>
            <a:schemeClr val="accent1">
              <a:lumMod val="40000"/>
              <a:lumOff val="6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a:t>
            </a:r>
          </a:p>
          <a:p>
            <a:pPr algn="ctr"/>
            <a:r>
              <a:rPr lang="en-AU" sz="1000"/>
              <a:t>Paula Rizzini</a:t>
            </a:r>
            <a:endParaRPr lang="en-US" sz="1000"/>
          </a:p>
        </p:txBody>
      </p:sp>
      <p:sp>
        <p:nvSpPr>
          <p:cNvPr id="40" name="Rectangle 39"/>
          <p:cNvSpPr/>
          <p:nvPr/>
        </p:nvSpPr>
        <p:spPr>
          <a:xfrm>
            <a:off x="6306798" y="3614871"/>
            <a:ext cx="1142287" cy="338983"/>
          </a:xfrm>
          <a:prstGeom prst="rect">
            <a:avLst/>
          </a:prstGeom>
          <a:solidFill>
            <a:schemeClr val="accent5">
              <a:lumMod val="60000"/>
              <a:lumOff val="40000"/>
            </a:schemeClr>
          </a:solidFill>
          <a:ln w="25400" cap="flat" cmpd="sng" algn="ctr">
            <a:solidFill>
              <a:schemeClr val="accent5">
                <a:lumMod val="60000"/>
                <a:lumOff val="4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a:t>
            </a:r>
          </a:p>
          <a:p>
            <a:pPr algn="ctr"/>
            <a:r>
              <a:rPr lang="en-AU" sz="1000"/>
              <a:t>Elaine Chum</a:t>
            </a:r>
            <a:endParaRPr lang="en-US" sz="1000"/>
          </a:p>
        </p:txBody>
      </p:sp>
      <p:cxnSp>
        <p:nvCxnSpPr>
          <p:cNvPr id="42" name="Elbow Connector 41"/>
          <p:cNvCxnSpPr>
            <a:stCxn id="6" idx="2"/>
            <a:endCxn id="7" idx="0"/>
          </p:cNvCxnSpPr>
          <p:nvPr/>
        </p:nvCxnSpPr>
        <p:spPr>
          <a:xfrm rot="5400000">
            <a:off x="3000900" y="-314870"/>
            <a:ext cx="564022" cy="353530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p:cNvCxnSpPr>
            <a:stCxn id="6" idx="2"/>
            <a:endCxn id="8" idx="0"/>
          </p:cNvCxnSpPr>
          <p:nvPr/>
        </p:nvCxnSpPr>
        <p:spPr>
          <a:xfrm rot="5400000">
            <a:off x="3697383" y="380187"/>
            <a:ext cx="562597" cy="214376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Elbow Connector 45"/>
          <p:cNvCxnSpPr>
            <a:stCxn id="6" idx="2"/>
            <a:endCxn id="9" idx="0"/>
          </p:cNvCxnSpPr>
          <p:nvPr/>
        </p:nvCxnSpPr>
        <p:spPr>
          <a:xfrm rot="5400000">
            <a:off x="4368229" y="1041063"/>
            <a:ext cx="552627" cy="81204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Elbow Connector 49"/>
          <p:cNvCxnSpPr>
            <a:stCxn id="6" idx="2"/>
            <a:endCxn id="10" idx="0"/>
          </p:cNvCxnSpPr>
          <p:nvPr/>
        </p:nvCxnSpPr>
        <p:spPr>
          <a:xfrm rot="16200000" flipH="1">
            <a:off x="5017708" y="1203629"/>
            <a:ext cx="559749" cy="49403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Elbow Connector 51"/>
          <p:cNvCxnSpPr>
            <a:stCxn id="6" idx="2"/>
            <a:endCxn id="34" idx="0"/>
          </p:cNvCxnSpPr>
          <p:nvPr/>
        </p:nvCxnSpPr>
        <p:spPr>
          <a:xfrm rot="16200000" flipH="1">
            <a:off x="5671461" y="549876"/>
            <a:ext cx="558325" cy="18001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Elbow Connector 53"/>
          <p:cNvCxnSpPr>
            <a:stCxn id="6" idx="2"/>
            <a:endCxn id="37" idx="0"/>
          </p:cNvCxnSpPr>
          <p:nvPr/>
        </p:nvCxnSpPr>
        <p:spPr>
          <a:xfrm rot="16200000" flipH="1">
            <a:off x="6274395" y="-53057"/>
            <a:ext cx="548355" cy="29960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a:stCxn id="8" idx="2"/>
            <a:endCxn id="14" idx="0"/>
          </p:cNvCxnSpPr>
          <p:nvPr/>
        </p:nvCxnSpPr>
        <p:spPr>
          <a:xfrm flipH="1">
            <a:off x="2901298" y="2256089"/>
            <a:ext cx="5499" cy="2278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9" idx="2"/>
          </p:cNvCxnSpPr>
          <p:nvPr/>
        </p:nvCxnSpPr>
        <p:spPr>
          <a:xfrm>
            <a:off x="4238518" y="2120259"/>
            <a:ext cx="11592" cy="3452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10" idx="2"/>
            <a:endCxn id="20" idx="0"/>
          </p:cNvCxnSpPr>
          <p:nvPr/>
        </p:nvCxnSpPr>
        <p:spPr>
          <a:xfrm>
            <a:off x="5544600" y="2127381"/>
            <a:ext cx="13017" cy="3380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34" idx="2"/>
            <a:endCxn id="35" idx="0"/>
          </p:cNvCxnSpPr>
          <p:nvPr/>
        </p:nvCxnSpPr>
        <p:spPr>
          <a:xfrm>
            <a:off x="6850682" y="2125957"/>
            <a:ext cx="4471" cy="3551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35" idx="2"/>
            <a:endCxn id="36" idx="0"/>
          </p:cNvCxnSpPr>
          <p:nvPr/>
        </p:nvCxnSpPr>
        <p:spPr>
          <a:xfrm>
            <a:off x="6855153" y="2820114"/>
            <a:ext cx="17092" cy="2421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6" idx="2"/>
            <a:endCxn id="40" idx="0"/>
          </p:cNvCxnSpPr>
          <p:nvPr/>
        </p:nvCxnSpPr>
        <p:spPr>
          <a:xfrm>
            <a:off x="6872245" y="3401227"/>
            <a:ext cx="5697" cy="2136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7" idx="2"/>
            <a:endCxn id="38" idx="0"/>
          </p:cNvCxnSpPr>
          <p:nvPr/>
        </p:nvCxnSpPr>
        <p:spPr>
          <a:xfrm>
            <a:off x="8046579" y="2115987"/>
            <a:ext cx="713" cy="3565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Pentagon 80"/>
          <p:cNvSpPr/>
          <p:nvPr/>
        </p:nvSpPr>
        <p:spPr>
          <a:xfrm>
            <a:off x="0" y="2572284"/>
            <a:ext cx="606751" cy="239282"/>
          </a:xfrm>
          <a:prstGeom prst="homePlate">
            <a:avLst/>
          </a:prstGeom>
          <a:ln/>
        </p:spPr>
        <p:style>
          <a:lnRef idx="1">
            <a:schemeClr val="dk1"/>
          </a:lnRef>
          <a:fillRef idx="3">
            <a:schemeClr val="dk1"/>
          </a:fillRef>
          <a:effectRef idx="2">
            <a:schemeClr val="dk1"/>
          </a:effectRef>
          <a:fontRef idx="minor">
            <a:schemeClr val="lt1"/>
          </a:fontRef>
        </p:style>
        <p:txBody>
          <a:bodyPr rtlCol="0" anchor="ctr"/>
          <a:lstStyle/>
          <a:p>
            <a:pPr algn="ctr"/>
            <a:r>
              <a:rPr lang="en-AU" sz="800"/>
              <a:t>Level 1</a:t>
            </a:r>
            <a:endParaRPr lang="en-US" sz="800"/>
          </a:p>
        </p:txBody>
      </p:sp>
      <p:sp>
        <p:nvSpPr>
          <p:cNvPr id="82" name="Pentagon 81"/>
          <p:cNvSpPr/>
          <p:nvPr/>
        </p:nvSpPr>
        <p:spPr>
          <a:xfrm>
            <a:off x="0" y="3177611"/>
            <a:ext cx="606751" cy="239282"/>
          </a:xfrm>
          <a:prstGeom prst="homePlate">
            <a:avLst/>
          </a:prstGeom>
          <a:ln/>
        </p:spPr>
        <p:style>
          <a:lnRef idx="1">
            <a:schemeClr val="dk1"/>
          </a:lnRef>
          <a:fillRef idx="3">
            <a:schemeClr val="dk1"/>
          </a:fillRef>
          <a:effectRef idx="2">
            <a:schemeClr val="dk1"/>
          </a:effectRef>
          <a:fontRef idx="minor">
            <a:schemeClr val="lt1"/>
          </a:fontRef>
        </p:style>
        <p:txBody>
          <a:bodyPr rtlCol="0" anchor="ctr"/>
          <a:lstStyle/>
          <a:p>
            <a:pPr algn="ctr"/>
            <a:r>
              <a:rPr lang="en-AU" sz="800"/>
              <a:t>Level 2</a:t>
            </a:r>
            <a:endParaRPr lang="en-US" sz="800"/>
          </a:p>
        </p:txBody>
      </p:sp>
      <p:sp>
        <p:nvSpPr>
          <p:cNvPr id="83" name="Pentagon 82"/>
          <p:cNvSpPr/>
          <p:nvPr/>
        </p:nvSpPr>
        <p:spPr>
          <a:xfrm>
            <a:off x="0" y="3765847"/>
            <a:ext cx="606751" cy="239282"/>
          </a:xfrm>
          <a:prstGeom prst="homePlate">
            <a:avLst/>
          </a:prstGeom>
          <a:ln/>
        </p:spPr>
        <p:style>
          <a:lnRef idx="1">
            <a:schemeClr val="dk1"/>
          </a:lnRef>
          <a:fillRef idx="3">
            <a:schemeClr val="dk1"/>
          </a:fillRef>
          <a:effectRef idx="2">
            <a:schemeClr val="dk1"/>
          </a:effectRef>
          <a:fontRef idx="minor">
            <a:schemeClr val="lt1"/>
          </a:fontRef>
        </p:style>
        <p:txBody>
          <a:bodyPr rtlCol="0" anchor="ctr"/>
          <a:lstStyle/>
          <a:p>
            <a:pPr algn="ctr"/>
            <a:r>
              <a:rPr lang="en-AU" sz="800"/>
              <a:t>Level 3</a:t>
            </a:r>
            <a:endParaRPr lang="en-US" sz="800"/>
          </a:p>
        </p:txBody>
      </p:sp>
      <p:graphicFrame>
        <p:nvGraphicFramePr>
          <p:cNvPr id="88" name="Table 87"/>
          <p:cNvGraphicFramePr>
            <a:graphicFrameLocks noGrp="1"/>
          </p:cNvGraphicFramePr>
          <p:nvPr>
            <p:extLst>
              <p:ext uri="{D42A27DB-BD31-4B8C-83A1-F6EECF244321}">
                <p14:modId xmlns:p14="http://schemas.microsoft.com/office/powerpoint/2010/main" val="3981812933"/>
              </p:ext>
            </p:extLst>
          </p:nvPr>
        </p:nvGraphicFramePr>
        <p:xfrm>
          <a:off x="0" y="4460905"/>
          <a:ext cx="8124202" cy="594360"/>
        </p:xfrm>
        <a:graphic>
          <a:graphicData uri="http://schemas.openxmlformats.org/drawingml/2006/table">
            <a:tbl>
              <a:tblPr firstRow="1" bandRow="1">
                <a:tableStyleId>{5940675A-B579-460E-94D1-54222C63F5DA}</a:tableStyleId>
              </a:tblPr>
              <a:tblGrid>
                <a:gridCol w="920097">
                  <a:extLst>
                    <a:ext uri="{9D8B030D-6E8A-4147-A177-3AD203B41FA5}">
                      <a16:colId xmlns:a16="http://schemas.microsoft.com/office/drawing/2014/main" val="1491265250"/>
                    </a:ext>
                  </a:extLst>
                </a:gridCol>
                <a:gridCol w="7204105">
                  <a:extLst>
                    <a:ext uri="{9D8B030D-6E8A-4147-A177-3AD203B41FA5}">
                      <a16:colId xmlns:a16="http://schemas.microsoft.com/office/drawing/2014/main" val="2653959042"/>
                    </a:ext>
                  </a:extLst>
                </a:gridCol>
              </a:tblGrid>
              <a:tr h="156755">
                <a:tc>
                  <a:txBody>
                    <a:bodyPr/>
                    <a:lstStyle/>
                    <a:p>
                      <a:pPr algn="l"/>
                      <a:r>
                        <a:rPr lang="en-AU" sz="700" err="1"/>
                        <a:t>Verticurl</a:t>
                      </a:r>
                      <a:r>
                        <a:rPr lang="en-AU" sz="700" baseline="0"/>
                        <a:t> level</a:t>
                      </a:r>
                      <a:endParaRPr lang="en-US" sz="700"/>
                    </a:p>
                  </a:txBody>
                  <a:tcP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lumMod val="40000"/>
                        <a:lumOff val="60000"/>
                      </a:schemeClr>
                    </a:solidFill>
                  </a:tcPr>
                </a:tc>
                <a:tc>
                  <a:txBody>
                    <a:bodyPr/>
                    <a:lstStyle/>
                    <a:p>
                      <a:pPr algn="l"/>
                      <a:r>
                        <a:rPr lang="en-AU" sz="700"/>
                        <a:t>First POC for issue,</a:t>
                      </a:r>
                      <a:r>
                        <a:rPr lang="en-AU" sz="700" baseline="0"/>
                        <a:t> problem should be solved within three days; to escalate only if problem isn’t solved and there’s no justification for this;</a:t>
                      </a:r>
                      <a:endParaRPr lang="en-US" sz="700"/>
                    </a:p>
                  </a:txBody>
                  <a:tcP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2749119307"/>
                  </a:ext>
                </a:extLst>
              </a:tr>
              <a:tr h="0">
                <a:tc>
                  <a:txBody>
                    <a:bodyPr/>
                    <a:lstStyle/>
                    <a:p>
                      <a:pPr algn="l"/>
                      <a:endParaRPr lang="en-US" sz="700"/>
                    </a:p>
                  </a:txBody>
                  <a:tcP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60000"/>
                        <a:lumOff val="40000"/>
                      </a:schemeClr>
                    </a:solid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AU" sz="700"/>
                        <a:t>Second POC for issue,</a:t>
                      </a:r>
                      <a:r>
                        <a:rPr lang="en-AU" sz="700" baseline="0"/>
                        <a:t> problem should be solved in max one week; to escalate only if problem isn’t solved and there’s no justification for this;</a:t>
                      </a:r>
                      <a:endParaRPr lang="en-US" sz="700"/>
                    </a:p>
                  </a:txBody>
                  <a:tcP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240725010"/>
                  </a:ext>
                </a:extLst>
              </a:tr>
              <a:tr h="0">
                <a:tc>
                  <a:txBody>
                    <a:bodyPr/>
                    <a:lstStyle/>
                    <a:p>
                      <a:pPr algn="l"/>
                      <a:endParaRPr lang="en-US" sz="700"/>
                    </a:p>
                  </a:txBody>
                  <a:tcP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5">
                        <a:lumMod val="60000"/>
                        <a:lumOff val="40000"/>
                      </a:schemeClr>
                    </a:solidFill>
                  </a:tcPr>
                </a:tc>
                <a:tc>
                  <a:txBody>
                    <a:bodyPr/>
                    <a:lstStyle/>
                    <a:p>
                      <a:pPr algn="l"/>
                      <a:r>
                        <a:rPr lang="en-AU" sz="700"/>
                        <a:t>Third POC for issue</a:t>
                      </a:r>
                      <a:endParaRPr lang="en-US" sz="700"/>
                    </a:p>
                  </a:txBody>
                  <a:tcP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3578348694"/>
                  </a:ext>
                </a:extLst>
              </a:tr>
            </a:tbl>
          </a:graphicData>
        </a:graphic>
      </p:graphicFrame>
      <p:sp>
        <p:nvSpPr>
          <p:cNvPr id="57" name="Rectangle 56"/>
          <p:cNvSpPr/>
          <p:nvPr/>
        </p:nvSpPr>
        <p:spPr>
          <a:xfrm>
            <a:off x="4993595" y="3045153"/>
            <a:ext cx="1142287" cy="338983"/>
          </a:xfrm>
          <a:prstGeom prst="rect">
            <a:avLst/>
          </a:prstGeom>
          <a:solidFill>
            <a:schemeClr val="accent4">
              <a:lumMod val="60000"/>
              <a:lumOff val="4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Sales District Leader</a:t>
            </a:r>
            <a:endParaRPr lang="en-US" sz="1000"/>
          </a:p>
        </p:txBody>
      </p:sp>
      <p:sp>
        <p:nvSpPr>
          <p:cNvPr id="59" name="Rectangle 58"/>
          <p:cNvSpPr/>
          <p:nvPr/>
        </p:nvSpPr>
        <p:spPr>
          <a:xfrm>
            <a:off x="4983624" y="3616296"/>
            <a:ext cx="1142287" cy="338983"/>
          </a:xfrm>
          <a:prstGeom prst="rect">
            <a:avLst/>
          </a:prstGeom>
          <a:solidFill>
            <a:schemeClr val="accent5">
              <a:lumMod val="60000"/>
              <a:lumOff val="4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Country Cluster Lead</a:t>
            </a:r>
            <a:endParaRPr lang="en-US" sz="1000"/>
          </a:p>
        </p:txBody>
      </p:sp>
      <p:sp>
        <p:nvSpPr>
          <p:cNvPr id="49" name="Rectangle 48"/>
          <p:cNvSpPr/>
          <p:nvPr/>
        </p:nvSpPr>
        <p:spPr>
          <a:xfrm>
            <a:off x="3721694" y="2474007"/>
            <a:ext cx="1142287" cy="361772"/>
          </a:xfrm>
          <a:prstGeom prst="rect">
            <a:avLst/>
          </a:prstGeom>
          <a:solidFill>
            <a:schemeClr val="accent1">
              <a:lumMod val="40000"/>
              <a:lumOff val="6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a:t>
            </a:r>
          </a:p>
          <a:p>
            <a:pPr algn="ctr"/>
            <a:r>
              <a:rPr lang="en-AU" sz="1000"/>
              <a:t>Paula Rizzini</a:t>
            </a:r>
            <a:endParaRPr lang="en-US" sz="1000"/>
          </a:p>
        </p:txBody>
      </p:sp>
      <p:sp>
        <p:nvSpPr>
          <p:cNvPr id="51" name="Rectangle 50"/>
          <p:cNvSpPr/>
          <p:nvPr/>
        </p:nvSpPr>
        <p:spPr>
          <a:xfrm>
            <a:off x="2321610" y="3073636"/>
            <a:ext cx="1142287" cy="338983"/>
          </a:xfrm>
          <a:prstGeom prst="rect">
            <a:avLst/>
          </a:prstGeom>
          <a:solidFill>
            <a:schemeClr val="accent4">
              <a:lumMod val="60000"/>
              <a:lumOff val="4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Fiona Cheong</a:t>
            </a:r>
            <a:endParaRPr lang="en-US" sz="1000"/>
          </a:p>
        </p:txBody>
      </p:sp>
      <p:sp>
        <p:nvSpPr>
          <p:cNvPr id="55" name="Rectangle 54"/>
          <p:cNvSpPr/>
          <p:nvPr/>
        </p:nvSpPr>
        <p:spPr>
          <a:xfrm>
            <a:off x="3713150" y="3046575"/>
            <a:ext cx="1142287" cy="338983"/>
          </a:xfrm>
          <a:prstGeom prst="rect">
            <a:avLst/>
          </a:prstGeom>
          <a:solidFill>
            <a:schemeClr val="accent4">
              <a:lumMod val="60000"/>
              <a:lumOff val="4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a:t>Contact Fiona Cheong</a:t>
            </a:r>
            <a:endParaRPr lang="en-US" sz="1000"/>
          </a:p>
        </p:txBody>
      </p:sp>
      <p:cxnSp>
        <p:nvCxnSpPr>
          <p:cNvPr id="21" name="Straight Arrow Connector 20"/>
          <p:cNvCxnSpPr>
            <a:stCxn id="14" idx="2"/>
            <a:endCxn id="51" idx="0"/>
          </p:cNvCxnSpPr>
          <p:nvPr/>
        </p:nvCxnSpPr>
        <p:spPr>
          <a:xfrm flipH="1">
            <a:off x="2892754" y="2845749"/>
            <a:ext cx="8544" cy="2278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49" idx="2"/>
            <a:endCxn id="55" idx="0"/>
          </p:cNvCxnSpPr>
          <p:nvPr/>
        </p:nvCxnSpPr>
        <p:spPr>
          <a:xfrm flipH="1">
            <a:off x="4284294" y="2835779"/>
            <a:ext cx="8544" cy="2107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20" idx="2"/>
            <a:endCxn id="57" idx="0"/>
          </p:cNvCxnSpPr>
          <p:nvPr/>
        </p:nvCxnSpPr>
        <p:spPr>
          <a:xfrm>
            <a:off x="5557617" y="2804446"/>
            <a:ext cx="7122" cy="2407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57" idx="2"/>
            <a:endCxn id="59" idx="0"/>
          </p:cNvCxnSpPr>
          <p:nvPr/>
        </p:nvCxnSpPr>
        <p:spPr>
          <a:xfrm flipH="1">
            <a:off x="5554768" y="3384136"/>
            <a:ext cx="9971" cy="2321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9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lstStyle/>
          <a:p>
            <a:r>
              <a:rPr lang="en-US" b="1"/>
              <a:t>Cluster Country BMM</a:t>
            </a:r>
          </a:p>
        </p:txBody>
      </p:sp>
      <p:sp>
        <p:nvSpPr>
          <p:cNvPr id="5" name="Slide Number Placeholder 4"/>
          <p:cNvSpPr>
            <a:spLocks noGrp="1"/>
          </p:cNvSpPr>
          <p:nvPr>
            <p:ph type="sldNum" sz="quarter" idx="4294967295"/>
          </p:nvPr>
        </p:nvSpPr>
        <p:spPr>
          <a:xfrm>
            <a:off x="0" y="4864100"/>
            <a:ext cx="200025" cy="150813"/>
          </a:xfrm>
        </p:spPr>
        <p:txBody>
          <a:bodyPr/>
          <a:lstStyle/>
          <a:p>
            <a:fld id="{A5163908-529D-4A49-892F-D37C4044DFD8}" type="slidenum">
              <a:rPr lang="en-IN" smtClean="0"/>
              <a:pPr/>
              <a:t>12</a:t>
            </a:fld>
            <a:endParaRPr lang="en-IN"/>
          </a:p>
        </p:txBody>
      </p:sp>
    </p:spTree>
    <p:extLst>
      <p:ext uri="{BB962C8B-B14F-4D97-AF65-F5344CB8AC3E}">
        <p14:creationId xmlns:p14="http://schemas.microsoft.com/office/powerpoint/2010/main" val="3392827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40"/>
          <p:cNvSpPr>
            <a:spLocks noGrp="1"/>
          </p:cNvSpPr>
          <p:nvPr>
            <p:ph type="title"/>
          </p:nvPr>
        </p:nvSpPr>
        <p:spPr/>
        <p:txBody>
          <a:bodyPr/>
          <a:lstStyle/>
          <a:p>
            <a:r>
              <a:rPr lang="en-US">
                <a:solidFill>
                  <a:srgbClr val="002060"/>
                </a:solidFill>
              </a:rPr>
              <a:t>Lead Management process</a:t>
            </a:r>
          </a:p>
        </p:txBody>
      </p:sp>
      <p:graphicFrame>
        <p:nvGraphicFramePr>
          <p:cNvPr id="42" name="Table 41"/>
          <p:cNvGraphicFramePr>
            <a:graphicFrameLocks noGrp="1"/>
          </p:cNvGraphicFramePr>
          <p:nvPr>
            <p:extLst>
              <p:ext uri="{D42A27DB-BD31-4B8C-83A1-F6EECF244321}">
                <p14:modId xmlns:p14="http://schemas.microsoft.com/office/powerpoint/2010/main" val="606227252"/>
              </p:ext>
            </p:extLst>
          </p:nvPr>
        </p:nvGraphicFramePr>
        <p:xfrm>
          <a:off x="0" y="1345500"/>
          <a:ext cx="9144000" cy="3867840"/>
        </p:xfrm>
        <a:graphic>
          <a:graphicData uri="http://schemas.openxmlformats.org/drawingml/2006/table">
            <a:tbl>
              <a:tblPr firstRow="1" bandRow="1">
                <a:tableStyleId>{69012ECD-51FC-41F1-AA8D-1B2483CD663E}</a:tableStyleId>
              </a:tblPr>
              <a:tblGrid>
                <a:gridCol w="828000">
                  <a:extLst>
                    <a:ext uri="{9D8B030D-6E8A-4147-A177-3AD203B41FA5}">
                      <a16:colId xmlns:a16="http://schemas.microsoft.com/office/drawing/2014/main" val="4277146092"/>
                    </a:ext>
                  </a:extLst>
                </a:gridCol>
                <a:gridCol w="1116000">
                  <a:extLst>
                    <a:ext uri="{9D8B030D-6E8A-4147-A177-3AD203B41FA5}">
                      <a16:colId xmlns:a16="http://schemas.microsoft.com/office/drawing/2014/main" val="3669153070"/>
                    </a:ext>
                  </a:extLst>
                </a:gridCol>
                <a:gridCol w="1440000">
                  <a:extLst>
                    <a:ext uri="{9D8B030D-6E8A-4147-A177-3AD203B41FA5}">
                      <a16:colId xmlns:a16="http://schemas.microsoft.com/office/drawing/2014/main" val="2387742978"/>
                    </a:ext>
                  </a:extLst>
                </a:gridCol>
                <a:gridCol w="1440000">
                  <a:extLst>
                    <a:ext uri="{9D8B030D-6E8A-4147-A177-3AD203B41FA5}">
                      <a16:colId xmlns:a16="http://schemas.microsoft.com/office/drawing/2014/main" val="89777700"/>
                    </a:ext>
                  </a:extLst>
                </a:gridCol>
                <a:gridCol w="1440000">
                  <a:extLst>
                    <a:ext uri="{9D8B030D-6E8A-4147-A177-3AD203B41FA5}">
                      <a16:colId xmlns:a16="http://schemas.microsoft.com/office/drawing/2014/main" val="2233080133"/>
                    </a:ext>
                  </a:extLst>
                </a:gridCol>
                <a:gridCol w="1440000">
                  <a:extLst>
                    <a:ext uri="{9D8B030D-6E8A-4147-A177-3AD203B41FA5}">
                      <a16:colId xmlns:a16="http://schemas.microsoft.com/office/drawing/2014/main" val="3252966709"/>
                    </a:ext>
                  </a:extLst>
                </a:gridCol>
                <a:gridCol w="1440000">
                  <a:extLst>
                    <a:ext uri="{9D8B030D-6E8A-4147-A177-3AD203B41FA5}">
                      <a16:colId xmlns:a16="http://schemas.microsoft.com/office/drawing/2014/main" val="1231230042"/>
                    </a:ext>
                  </a:extLst>
                </a:gridCol>
              </a:tblGrid>
              <a:tr h="288000">
                <a:tc>
                  <a:txBody>
                    <a:bodyPr/>
                    <a:lstStyle/>
                    <a:p>
                      <a:r>
                        <a:rPr lang="en-US" sz="1050" dirty="0"/>
                        <a:t>Step</a:t>
                      </a:r>
                    </a:p>
                  </a:txBody>
                  <a:tcPr anchor="ctr"/>
                </a:tc>
                <a:tc>
                  <a:txBody>
                    <a:bodyPr/>
                    <a:lstStyle/>
                    <a:p>
                      <a:r>
                        <a:rPr lang="en-US" sz="1050" dirty="0"/>
                        <a:t>0</a:t>
                      </a:r>
                    </a:p>
                  </a:txBody>
                  <a:tcPr anchor="ctr"/>
                </a:tc>
                <a:tc>
                  <a:txBody>
                    <a:bodyPr/>
                    <a:lstStyle/>
                    <a:p>
                      <a:r>
                        <a:rPr lang="en-US" sz="1050" dirty="0"/>
                        <a:t>1</a:t>
                      </a:r>
                    </a:p>
                  </a:txBody>
                  <a:tcPr anchor="ctr"/>
                </a:tc>
                <a:tc>
                  <a:txBody>
                    <a:bodyPr/>
                    <a:lstStyle/>
                    <a:p>
                      <a:r>
                        <a:rPr lang="en-US" sz="1050" dirty="0"/>
                        <a:t>2</a:t>
                      </a:r>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050" dirty="0"/>
                        <a:t>3</a:t>
                      </a:r>
                    </a:p>
                  </a:txBody>
                  <a:tcPr anchor="ctr"/>
                </a:tc>
                <a:tc>
                  <a:txBody>
                    <a:bodyPr/>
                    <a:lstStyle/>
                    <a:p>
                      <a:r>
                        <a:rPr lang="en-US" sz="1050" dirty="0"/>
                        <a:t>4</a:t>
                      </a:r>
                    </a:p>
                  </a:txBody>
                  <a:tcPr anchor="ctr"/>
                </a:tc>
                <a:tc>
                  <a:txBody>
                    <a:bodyPr/>
                    <a:lstStyle/>
                    <a:p>
                      <a:r>
                        <a:rPr lang="en-US" sz="1050" dirty="0"/>
                        <a:t>5</a:t>
                      </a:r>
                    </a:p>
                  </a:txBody>
                  <a:tcPr anchor="ctr"/>
                </a:tc>
                <a:extLst>
                  <a:ext uri="{0D108BD9-81ED-4DB2-BD59-A6C34878D82A}">
                    <a16:rowId xmlns:a16="http://schemas.microsoft.com/office/drawing/2014/main" val="938221239"/>
                  </a:ext>
                </a:extLst>
              </a:tr>
              <a:tr h="288000">
                <a:tc>
                  <a:txBody>
                    <a:bodyPr/>
                    <a:lstStyle/>
                    <a:p>
                      <a:r>
                        <a:rPr lang="en-US" sz="1050" b="1" dirty="0"/>
                        <a:t>Lead Stage</a:t>
                      </a:r>
                    </a:p>
                  </a:txBody>
                  <a:tcPr anchor="ctr"/>
                </a:tc>
                <a:tc>
                  <a:txBody>
                    <a:bodyPr/>
                    <a:lstStyle/>
                    <a:p>
                      <a:r>
                        <a:rPr lang="en-US" sz="1050" dirty="0"/>
                        <a:t>NA</a:t>
                      </a:r>
                    </a:p>
                  </a:txBody>
                  <a:tcPr anchor="ctr">
                    <a:noFill/>
                  </a:tcPr>
                </a:tc>
                <a:tc>
                  <a:txBody>
                    <a:bodyPr/>
                    <a:lstStyle/>
                    <a:p>
                      <a:r>
                        <a:rPr lang="en-US" sz="1050" b="1" dirty="0"/>
                        <a:t>MQL</a:t>
                      </a:r>
                    </a:p>
                  </a:txBody>
                  <a:tcPr anchor="ctr">
                    <a:noFill/>
                  </a:tcPr>
                </a:tc>
                <a:tc>
                  <a:txBody>
                    <a:bodyPr/>
                    <a:lstStyle/>
                    <a:p>
                      <a:r>
                        <a:rPr lang="en-US" sz="1050" b="1" i="0" dirty="0"/>
                        <a:t>WIP</a:t>
                      </a:r>
                    </a:p>
                  </a:txBody>
                  <a:tcPr anchor="ctr">
                    <a:noFill/>
                  </a:tcPr>
                </a:tc>
                <a:tc>
                  <a:txBody>
                    <a:bodyPr/>
                    <a:lstStyle/>
                    <a:p>
                      <a:r>
                        <a:rPr lang="en-US" sz="1050" b="1" i="0" dirty="0"/>
                        <a:t>TQL</a:t>
                      </a:r>
                    </a:p>
                  </a:txBody>
                  <a:tcPr anchor="ctr">
                    <a:noFill/>
                  </a:tcPr>
                </a:tc>
                <a:tc>
                  <a:txBody>
                    <a:bodyPr/>
                    <a:lstStyle/>
                    <a:p>
                      <a:r>
                        <a:rPr lang="en-US" sz="1050" b="1" dirty="0"/>
                        <a:t>Opportunity</a:t>
                      </a:r>
                    </a:p>
                  </a:txBody>
                  <a:tcPr anchor="ctr"/>
                </a:tc>
                <a:tc>
                  <a:txBody>
                    <a:bodyPr/>
                    <a:lstStyle/>
                    <a:p>
                      <a:r>
                        <a:rPr lang="en-US" sz="1050" b="1" dirty="0"/>
                        <a:t>OIT</a:t>
                      </a:r>
                    </a:p>
                  </a:txBody>
                  <a:tcPr anchor="ctr"/>
                </a:tc>
                <a:extLst>
                  <a:ext uri="{0D108BD9-81ED-4DB2-BD59-A6C34878D82A}">
                    <a16:rowId xmlns:a16="http://schemas.microsoft.com/office/drawing/2014/main" val="4043936104"/>
                  </a:ext>
                </a:extLst>
              </a:tr>
              <a:tr h="360000">
                <a:tc>
                  <a:txBody>
                    <a:bodyPr/>
                    <a:lstStyle/>
                    <a:p>
                      <a:r>
                        <a:rPr lang="en-US" sz="900" b="1" dirty="0"/>
                        <a:t>Objective</a:t>
                      </a:r>
                    </a:p>
                  </a:txBody>
                  <a:tcPr anchor="ctr"/>
                </a:tc>
                <a:tc>
                  <a:txBody>
                    <a:bodyPr/>
                    <a:lstStyle/>
                    <a:p>
                      <a:r>
                        <a:rPr lang="en-US" sz="900" dirty="0"/>
                        <a:t>NA</a:t>
                      </a:r>
                    </a:p>
                  </a:txBody>
                  <a:tcPr anchor="ctr">
                    <a:noFill/>
                  </a:tcPr>
                </a:tc>
                <a:tc>
                  <a:txBody>
                    <a:bodyPr/>
                    <a:lstStyle/>
                    <a:p>
                      <a:r>
                        <a:rPr lang="en-US" sz="900" dirty="0"/>
                        <a:t>Validate (Real/ Fake;</a:t>
                      </a:r>
                      <a:r>
                        <a:rPr lang="en-US" sz="900" baseline="0" dirty="0"/>
                        <a:t> Intent is right)</a:t>
                      </a:r>
                      <a:endParaRPr lang="en-US" sz="900" dirty="0"/>
                    </a:p>
                  </a:txBody>
                  <a:tcPr anchor="ct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dirty="0"/>
                        <a:t>Qualify,</a:t>
                      </a:r>
                      <a:r>
                        <a:rPr lang="en-US" sz="900" baseline="0" dirty="0"/>
                        <a:t> Validate, Enrich, &amp; Distribute (warm/ hot); Accept.</a:t>
                      </a:r>
                      <a:endParaRPr lang="en-US" sz="900" dirty="0"/>
                    </a:p>
                  </a:txBody>
                  <a:tcPr anchor="ctr">
                    <a:noFill/>
                  </a:tcPr>
                </a:tc>
                <a:tc>
                  <a:txBody>
                    <a:bodyPr/>
                    <a:lstStyle/>
                    <a:p>
                      <a:r>
                        <a:rPr lang="en-US" sz="900" i="0" dirty="0"/>
                        <a:t>Contact customer to pursue opportunity.</a:t>
                      </a:r>
                    </a:p>
                  </a:txBody>
                  <a:tcPr anchor="ctr">
                    <a:noFill/>
                  </a:tcPr>
                </a:tc>
                <a:tc>
                  <a:txBody>
                    <a:bodyPr/>
                    <a:lstStyle/>
                    <a:p>
                      <a:r>
                        <a:rPr lang="en-US" sz="900" dirty="0"/>
                        <a:t>Create sales opportunity.</a:t>
                      </a:r>
                    </a:p>
                  </a:txBody>
                  <a:tcPr anchor="ctr"/>
                </a:tc>
                <a:tc>
                  <a:txBody>
                    <a:bodyPr/>
                    <a:lstStyle/>
                    <a:p>
                      <a:r>
                        <a:rPr lang="en-US" sz="900" dirty="0"/>
                        <a:t>Get the SALE!</a:t>
                      </a:r>
                    </a:p>
                  </a:txBody>
                  <a:tcPr anchor="ctr"/>
                </a:tc>
                <a:extLst>
                  <a:ext uri="{0D108BD9-81ED-4DB2-BD59-A6C34878D82A}">
                    <a16:rowId xmlns:a16="http://schemas.microsoft.com/office/drawing/2014/main" val="1080661030"/>
                  </a:ext>
                </a:extLst>
              </a:tr>
              <a:tr h="360000">
                <a:tc>
                  <a:txBody>
                    <a:bodyPr/>
                    <a:lstStyle/>
                    <a:p>
                      <a:r>
                        <a:rPr lang="en-US" sz="900" b="1" dirty="0"/>
                        <a:t>Who does this?</a:t>
                      </a:r>
                    </a:p>
                  </a:txBody>
                  <a:tcPr anchor="ctr"/>
                </a:tc>
                <a:tc>
                  <a:txBody>
                    <a:bodyPr/>
                    <a:lstStyle/>
                    <a:p>
                      <a:r>
                        <a:rPr lang="en-US" sz="900" b="1" dirty="0">
                          <a:solidFill>
                            <a:schemeClr val="accent4"/>
                          </a:solidFill>
                        </a:rPr>
                        <a:t>Prospect/ Customer</a:t>
                      </a:r>
                    </a:p>
                  </a:txBody>
                  <a:tcPr>
                    <a:noFill/>
                  </a:tcPr>
                </a:tc>
                <a:tc>
                  <a:txBody>
                    <a:bodyPr/>
                    <a:lstStyle/>
                    <a:p>
                      <a:r>
                        <a:rPr lang="en-US" sz="900" b="1" dirty="0">
                          <a:solidFill>
                            <a:srgbClr val="002060"/>
                          </a:solidFill>
                        </a:rPr>
                        <a:t>Tele-prospector</a:t>
                      </a:r>
                      <a:r>
                        <a:rPr lang="en-US" sz="900" b="1" baseline="0" dirty="0">
                          <a:solidFill>
                            <a:srgbClr val="002060"/>
                          </a:solidFill>
                        </a:rPr>
                        <a:t> (TP)</a:t>
                      </a:r>
                      <a:endParaRPr lang="en-US" sz="900" b="1" dirty="0">
                        <a:solidFill>
                          <a:srgbClr val="002060"/>
                        </a:solidFill>
                      </a:endParaRPr>
                    </a:p>
                  </a:txBody>
                  <a:tcP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b="1" dirty="0">
                          <a:solidFill>
                            <a:srgbClr val="002060"/>
                          </a:solidFill>
                        </a:rPr>
                        <a:t>TP: Update</a:t>
                      </a:r>
                      <a:r>
                        <a:rPr lang="en-US" sz="900" b="1" baseline="0" dirty="0">
                          <a:solidFill>
                            <a:srgbClr val="002060"/>
                          </a:solidFill>
                        </a:rPr>
                        <a:t> SFDC</a:t>
                      </a:r>
                      <a:endParaRPr lang="en-US" sz="900" b="1" dirty="0">
                        <a:solidFill>
                          <a:srgbClr val="002060"/>
                        </a:solidFill>
                      </a:endParaRPr>
                    </a:p>
                  </a:txBody>
                  <a:tcPr>
                    <a:noFill/>
                  </a:tcPr>
                </a:tc>
                <a:tc>
                  <a:txBody>
                    <a:bodyPr/>
                    <a:lstStyle/>
                    <a:p>
                      <a:r>
                        <a:rPr lang="en-US" sz="900" b="1" dirty="0">
                          <a:solidFill>
                            <a:schemeClr val="accent3"/>
                          </a:solidFill>
                        </a:rPr>
                        <a:t>Sales: Review &gt; Call &gt; Update SFDC or</a:t>
                      </a:r>
                      <a:r>
                        <a:rPr lang="en-US" sz="900" b="1" baseline="0" dirty="0">
                          <a:solidFill>
                            <a:schemeClr val="accent3"/>
                          </a:solidFill>
                        </a:rPr>
                        <a:t> TP.</a:t>
                      </a:r>
                      <a:endParaRPr lang="en-US" sz="900" b="1" dirty="0">
                        <a:solidFill>
                          <a:schemeClr val="accent3"/>
                        </a:solidFill>
                      </a:endParaRPr>
                    </a:p>
                    <a:p>
                      <a:r>
                        <a:rPr lang="en-US" sz="900" b="1" dirty="0">
                          <a:solidFill>
                            <a:srgbClr val="002060"/>
                          </a:solidFill>
                        </a:rPr>
                        <a:t>TP: Update SFDC</a:t>
                      </a:r>
                    </a:p>
                  </a:txBody>
                  <a:tcPr>
                    <a:noFill/>
                  </a:tcPr>
                </a:tc>
                <a:tc>
                  <a:txBody>
                    <a:bodyPr/>
                    <a:lstStyle/>
                    <a:p>
                      <a:r>
                        <a:rPr lang="en-US" sz="900" b="1" dirty="0">
                          <a:solidFill>
                            <a:schemeClr val="accent3"/>
                          </a:solidFill>
                        </a:rPr>
                        <a:t>Sales: Action on Opportunity.</a:t>
                      </a:r>
                    </a:p>
                    <a:p>
                      <a:r>
                        <a:rPr lang="en-US" sz="900" b="1" dirty="0">
                          <a:solidFill>
                            <a:srgbClr val="002060"/>
                          </a:solidFill>
                        </a:rPr>
                        <a:t>TP: Update SFDC</a:t>
                      </a:r>
                    </a:p>
                  </a:txBody>
                  <a:tcPr/>
                </a:tc>
                <a:tc>
                  <a:txBody>
                    <a:bodyPr/>
                    <a:lstStyle/>
                    <a:p>
                      <a:r>
                        <a:rPr lang="en-US" sz="900" b="1" dirty="0">
                          <a:solidFill>
                            <a:schemeClr val="accent3"/>
                          </a:solidFill>
                        </a:rPr>
                        <a:t>Sales: Call</a:t>
                      </a:r>
                    </a:p>
                    <a:p>
                      <a:r>
                        <a:rPr lang="en-US" sz="900" b="1" dirty="0">
                          <a:solidFill>
                            <a:srgbClr val="002060"/>
                          </a:solidFill>
                        </a:rPr>
                        <a:t>TP: Update SFDC</a:t>
                      </a:r>
                    </a:p>
                  </a:txBody>
                  <a:tcPr/>
                </a:tc>
                <a:extLst>
                  <a:ext uri="{0D108BD9-81ED-4DB2-BD59-A6C34878D82A}">
                    <a16:rowId xmlns:a16="http://schemas.microsoft.com/office/drawing/2014/main" val="303614527"/>
                  </a:ext>
                </a:extLst>
              </a:tr>
              <a:tr h="432000">
                <a:tc>
                  <a:txBody>
                    <a:bodyPr/>
                    <a:lstStyle/>
                    <a:p>
                      <a:r>
                        <a:rPr lang="en-US" sz="900" b="1" dirty="0"/>
                        <a:t>Action</a:t>
                      </a:r>
                    </a:p>
                  </a:txBody>
                  <a:tcPr anchor="ctr"/>
                </a:tc>
                <a:tc>
                  <a:txBody>
                    <a:bodyPr/>
                    <a:lstStyle/>
                    <a:p>
                      <a:r>
                        <a:rPr lang="en-US" sz="900" dirty="0"/>
                        <a:t>Fill out Contact</a:t>
                      </a:r>
                      <a:r>
                        <a:rPr lang="en-US" sz="900" baseline="0" dirty="0"/>
                        <a:t> or Lead </a:t>
                      </a:r>
                      <a:r>
                        <a:rPr lang="en-US" sz="900" dirty="0"/>
                        <a:t>form</a:t>
                      </a:r>
                    </a:p>
                  </a:txBody>
                  <a:tcPr/>
                </a:tc>
                <a:tc>
                  <a:txBody>
                    <a:bodyPr/>
                    <a:lstStyle/>
                    <a:p>
                      <a:r>
                        <a:rPr lang="en-US" sz="900" dirty="0"/>
                        <a:t>Check if lead is REAL (</a:t>
                      </a:r>
                      <a:r>
                        <a:rPr lang="en-US" sz="900" baseline="0" dirty="0"/>
                        <a:t>hospital/ email/ phone).</a:t>
                      </a:r>
                    </a:p>
                    <a:p>
                      <a:r>
                        <a:rPr lang="en-US" sz="900" baseline="0" dirty="0"/>
                        <a:t>Intent is relevant to HS/ SRC Biz.</a:t>
                      </a:r>
                      <a:endParaRPr lang="en-US" sz="900" dirty="0"/>
                    </a:p>
                  </a:txBody>
                  <a:tcPr/>
                </a:tc>
                <a:tc>
                  <a:txBody>
                    <a:bodyPr/>
                    <a:lstStyle/>
                    <a:p>
                      <a:r>
                        <a:rPr lang="en-US" sz="900" dirty="0"/>
                        <a:t>Email/ Call to follow-up with Customer on enquiry. </a:t>
                      </a:r>
                      <a:endParaRPr lang="en-US" sz="900"/>
                    </a:p>
                    <a:p>
                      <a:r>
                        <a:rPr lang="en-US" sz="900" dirty="0"/>
                        <a:t>Update</a:t>
                      </a:r>
                      <a:r>
                        <a:rPr lang="en-US" sz="900" baseline="0" dirty="0"/>
                        <a:t> SFDC: Enrich &amp; Distribute Lead.</a:t>
                      </a:r>
                    </a:p>
                  </a:txBody>
                  <a:tcPr>
                    <a:noFill/>
                  </a:tcPr>
                </a:tc>
                <a:tc>
                  <a:txBody>
                    <a:bodyPr/>
                    <a:lstStyle/>
                    <a:p>
                      <a:r>
                        <a:rPr lang="en-US" sz="900" dirty="0"/>
                        <a:t>Sales follow-up to </a:t>
                      </a:r>
                      <a:r>
                        <a:rPr lang="en-US" sz="900" baseline="0" dirty="0"/>
                        <a:t>further qualify lead with aim to create Opportunity.</a:t>
                      </a:r>
                    </a:p>
                    <a:p>
                      <a:r>
                        <a:rPr lang="en-US" sz="900" baseline="0" dirty="0"/>
                        <a:t>Update SFDC directly or call TP to update.</a:t>
                      </a:r>
                      <a:endParaRPr lang="en-US" sz="900" dirty="0"/>
                    </a:p>
                  </a:txBody>
                  <a:tcPr>
                    <a:noFill/>
                  </a:tcPr>
                </a:tc>
                <a:tc>
                  <a:txBody>
                    <a:bodyPr/>
                    <a:lstStyle/>
                    <a:p>
                      <a:r>
                        <a:rPr lang="en-US" sz="900" dirty="0"/>
                        <a:t>Sales identifies opportunity</a:t>
                      </a:r>
                      <a:r>
                        <a:rPr lang="en-US" sz="900" baseline="0" dirty="0"/>
                        <a:t> and start preparing for bid/ quote.</a:t>
                      </a:r>
                    </a:p>
                    <a:p>
                      <a:r>
                        <a:rPr lang="en-US" sz="900" baseline="0" dirty="0"/>
                        <a:t>Update SFDC directly or call TP to update.</a:t>
                      </a:r>
                      <a:endParaRPr lang="en-US" sz="900" dirty="0"/>
                    </a:p>
                  </a:txBody>
                  <a:tcPr/>
                </a:tc>
                <a:tc>
                  <a:txBody>
                    <a:bodyPr/>
                    <a:lstStyle/>
                    <a:p>
                      <a:r>
                        <a:rPr lang="en-US" sz="900" dirty="0"/>
                        <a:t>Sales</a:t>
                      </a:r>
                      <a:r>
                        <a:rPr lang="en-US" sz="900" baseline="0" dirty="0"/>
                        <a:t> c</a:t>
                      </a:r>
                      <a:r>
                        <a:rPr lang="en-US" sz="900" dirty="0"/>
                        <a:t>loses deal and sign contract with customer.</a:t>
                      </a:r>
                    </a:p>
                  </a:txBody>
                  <a:tcPr/>
                </a:tc>
                <a:extLst>
                  <a:ext uri="{0D108BD9-81ED-4DB2-BD59-A6C34878D82A}">
                    <a16:rowId xmlns:a16="http://schemas.microsoft.com/office/drawing/2014/main" val="1778363435"/>
                  </a:ext>
                </a:extLst>
              </a:tr>
              <a:tr h="324000">
                <a:tc>
                  <a:txBody>
                    <a:bodyPr/>
                    <a:lstStyle/>
                    <a:p>
                      <a:r>
                        <a:rPr lang="en-US" sz="900" b="1" dirty="0"/>
                        <a:t>Lead Status</a:t>
                      </a:r>
                    </a:p>
                  </a:txBody>
                  <a:tcPr anchor="ctr"/>
                </a:tc>
                <a:tc>
                  <a:txBody>
                    <a:bodyPr/>
                    <a:lstStyle/>
                    <a:p>
                      <a:r>
                        <a:rPr lang="en-US" sz="900" dirty="0"/>
                        <a:t>NA</a:t>
                      </a:r>
                    </a:p>
                  </a:txBody>
                  <a:tcPr anchor="ctr"/>
                </a:tc>
                <a:tc>
                  <a:txBody>
                    <a:bodyPr/>
                    <a:lstStyle/>
                    <a:p>
                      <a:r>
                        <a:rPr lang="en-US" sz="900" dirty="0"/>
                        <a:t>Open</a:t>
                      </a:r>
                      <a:r>
                        <a:rPr lang="en-US" sz="900" baseline="0" dirty="0"/>
                        <a:t> - Marketing</a:t>
                      </a:r>
                      <a:endParaRPr lang="en-US" sz="900" dirty="0"/>
                    </a:p>
                  </a:txBody>
                  <a:tcPr anchor="ctr"/>
                </a:tc>
                <a:tc>
                  <a:txBody>
                    <a:bodyPr/>
                    <a:lstStyle/>
                    <a:p>
                      <a:r>
                        <a:rPr lang="en-US" sz="900" dirty="0"/>
                        <a:t>Distributed</a:t>
                      </a:r>
                    </a:p>
                    <a:p>
                      <a:pPr marL="0" marR="0" lvl="0" indent="0" algn="l" defTabSz="914377" rtl="0" eaLnBrk="1" fontAlgn="auto" latinLnBrk="0" hangingPunct="1">
                        <a:lnSpc>
                          <a:spcPct val="100000"/>
                        </a:lnSpc>
                        <a:spcBef>
                          <a:spcPts val="0"/>
                        </a:spcBef>
                        <a:spcAft>
                          <a:spcPts val="0"/>
                        </a:spcAft>
                        <a:buClrTx/>
                        <a:buSzTx/>
                        <a:buFontTx/>
                        <a:buNone/>
                        <a:tabLst/>
                        <a:defRPr/>
                      </a:pPr>
                      <a:r>
                        <a:rPr lang="en-US" sz="900" dirty="0"/>
                        <a:t>Accepted – Sales</a:t>
                      </a:r>
                    </a:p>
                  </a:txBody>
                  <a:tcPr anchor="ctr">
                    <a:noFill/>
                  </a:tcPr>
                </a:tc>
                <a:tc>
                  <a:txBody>
                    <a:bodyPr/>
                    <a:lstStyle/>
                    <a:p>
                      <a:r>
                        <a:rPr lang="en-US" sz="900" dirty="0"/>
                        <a:t>Converted</a:t>
                      </a:r>
                    </a:p>
                  </a:txBody>
                  <a:tcPr anchor="ctr">
                    <a:noFill/>
                  </a:tcPr>
                </a:tc>
                <a:tc>
                  <a:txBody>
                    <a:bodyPr/>
                    <a:lstStyle/>
                    <a:p>
                      <a:r>
                        <a:rPr lang="en-US" sz="900" dirty="0"/>
                        <a:t>Opportunity</a:t>
                      </a:r>
                    </a:p>
                  </a:txBody>
                  <a:tcPr anchor="ctr"/>
                </a:tc>
                <a:tc>
                  <a:txBody>
                    <a:bodyPr/>
                    <a:lstStyle/>
                    <a:p>
                      <a:r>
                        <a:rPr lang="en-US" sz="900" dirty="0"/>
                        <a:t>Sales Order</a:t>
                      </a:r>
                    </a:p>
                  </a:txBody>
                  <a:tcPr anchor="ctr"/>
                </a:tc>
                <a:extLst>
                  <a:ext uri="{0D108BD9-81ED-4DB2-BD59-A6C34878D82A}">
                    <a16:rowId xmlns:a16="http://schemas.microsoft.com/office/drawing/2014/main" val="1740059661"/>
                  </a:ext>
                </a:extLst>
              </a:tr>
              <a:tr h="360000">
                <a:tc>
                  <a:txBody>
                    <a:bodyPr/>
                    <a:lstStyle/>
                    <a:p>
                      <a:r>
                        <a:rPr lang="en-US" sz="900" b="1" dirty="0"/>
                        <a:t>When to CLOSE lead?</a:t>
                      </a:r>
                    </a:p>
                  </a:txBody>
                  <a:tcPr anchor="ctr"/>
                </a:tc>
                <a:tc>
                  <a:txBody>
                    <a:bodyPr/>
                    <a:lstStyle/>
                    <a:p>
                      <a:r>
                        <a:rPr lang="en-US" sz="900" dirty="0"/>
                        <a:t>NA</a:t>
                      </a:r>
                    </a:p>
                  </a:txBody>
                  <a:tcPr/>
                </a:tc>
                <a:tc>
                  <a:txBody>
                    <a:bodyPr/>
                    <a:lstStyle/>
                    <a:p>
                      <a:r>
                        <a:rPr lang="en-US" sz="900" dirty="0"/>
                        <a:t>Fake lead.</a:t>
                      </a:r>
                    </a:p>
                    <a:p>
                      <a:r>
                        <a:rPr lang="en-US" sz="900" dirty="0"/>
                        <a:t>Wrong intent.</a:t>
                      </a:r>
                    </a:p>
                  </a:txBody>
                  <a:tcPr/>
                </a:tc>
                <a:tc>
                  <a:txBody>
                    <a:bodyPr/>
                    <a:lstStyle/>
                    <a:p>
                      <a:r>
                        <a:rPr lang="en-US" sz="900" dirty="0"/>
                        <a:t>No intent to buy Philips solution.</a:t>
                      </a:r>
                    </a:p>
                    <a:p>
                      <a:r>
                        <a:rPr lang="en-US" sz="900" dirty="0"/>
                        <a:t>No response</a:t>
                      </a:r>
                      <a:r>
                        <a:rPr lang="en-US" sz="900" baseline="0" dirty="0"/>
                        <a:t> from customer after 3x.</a:t>
                      </a:r>
                      <a:endParaRPr lang="en-US" sz="900" dirty="0"/>
                    </a:p>
                  </a:txBody>
                  <a:tcPr>
                    <a:noFill/>
                  </a:tcPr>
                </a:tc>
                <a:tc>
                  <a:txBody>
                    <a:bodyPr/>
                    <a:lstStyle/>
                    <a:p>
                      <a:r>
                        <a:rPr lang="en-US" sz="900" dirty="0"/>
                        <a:t>Sales lost </a:t>
                      </a:r>
                      <a:r>
                        <a:rPr lang="en-US" sz="900" dirty="0" err="1"/>
                        <a:t>opp</a:t>
                      </a:r>
                      <a:r>
                        <a:rPr lang="en-US" sz="900" baseline="0" dirty="0"/>
                        <a:t> or </a:t>
                      </a:r>
                      <a:r>
                        <a:rPr lang="en-US" sz="900" dirty="0"/>
                        <a:t>feels it’s not good lead</a:t>
                      </a:r>
                      <a:r>
                        <a:rPr lang="en-US" sz="900" baseline="0" dirty="0"/>
                        <a:t> to pursue (e.g. no budget, prefer competitor).</a:t>
                      </a:r>
                      <a:endParaRPr lang="en-US" sz="900" dirty="0"/>
                    </a:p>
                  </a:txBody>
                  <a:tcPr>
                    <a:noFill/>
                  </a:tcPr>
                </a:tc>
                <a:tc>
                  <a:txBody>
                    <a:bodyPr/>
                    <a:lstStyle/>
                    <a:p>
                      <a:r>
                        <a:rPr lang="en-US" sz="900" dirty="0"/>
                        <a:t>Lost opportunity.</a:t>
                      </a:r>
                    </a:p>
                  </a:txBody>
                  <a:tcPr/>
                </a:tc>
                <a:tc>
                  <a:txBody>
                    <a:bodyPr/>
                    <a:lstStyle/>
                    <a:p>
                      <a:r>
                        <a:rPr lang="en-US" sz="900" dirty="0"/>
                        <a:t>Lost sales deal.</a:t>
                      </a:r>
                    </a:p>
                  </a:txBody>
                  <a:tcPr/>
                </a:tc>
                <a:extLst>
                  <a:ext uri="{0D108BD9-81ED-4DB2-BD59-A6C34878D82A}">
                    <a16:rowId xmlns:a16="http://schemas.microsoft.com/office/drawing/2014/main" val="4442796"/>
                  </a:ext>
                </a:extLst>
              </a:tr>
              <a:tr h="288000">
                <a:tc>
                  <a:txBody>
                    <a:bodyPr/>
                    <a:lstStyle/>
                    <a:p>
                      <a:r>
                        <a:rPr lang="en-US" sz="900" b="1" dirty="0"/>
                        <a:t>KPIs</a:t>
                      </a:r>
                    </a:p>
                  </a:txBody>
                  <a:tcPr anchor="ctr"/>
                </a:tc>
                <a:tc>
                  <a:txBody>
                    <a:bodyPr/>
                    <a:lstStyle/>
                    <a:p>
                      <a:endParaRPr lang="en-US" sz="900"/>
                    </a:p>
                  </a:txBody>
                  <a:tcPr anchor="ctr"/>
                </a:tc>
                <a:tc>
                  <a:txBody>
                    <a:bodyPr/>
                    <a:lstStyle/>
                    <a:p>
                      <a:r>
                        <a:rPr lang="en-US" sz="900" dirty="0"/>
                        <a:t>1 day to open and review lead.</a:t>
                      </a:r>
                    </a:p>
                  </a:txBody>
                  <a:tcPr anchor="ctr"/>
                </a:tc>
                <a:tc>
                  <a:txBody>
                    <a:bodyPr/>
                    <a:lstStyle/>
                    <a:p>
                      <a:pPr marL="0" marR="0" lvl="0" indent="0" algn="l" rtl="0" eaLnBrk="1" fontAlgn="auto" latinLnBrk="0" hangingPunct="1">
                        <a:lnSpc>
                          <a:spcPct val="100000"/>
                        </a:lnSpc>
                        <a:spcBef>
                          <a:spcPts val="0"/>
                        </a:spcBef>
                        <a:spcAft>
                          <a:spcPts val="0"/>
                        </a:spcAft>
                        <a:buClrTx/>
                        <a:buSzTx/>
                        <a:buFontTx/>
                        <a:buNone/>
                      </a:pPr>
                      <a:r>
                        <a:rPr lang="en-US" sz="900" dirty="0"/>
                        <a:t>1-7 days: Review/</a:t>
                      </a:r>
                      <a:r>
                        <a:rPr lang="en-US" sz="900" baseline="0" dirty="0"/>
                        <a:t> </a:t>
                      </a:r>
                      <a:r>
                        <a:rPr lang="en-US" sz="900" dirty="0"/>
                        <a:t>follow-up/ </a:t>
                      </a:r>
                      <a:r>
                        <a:rPr lang="en-US" sz="900" baseline="0" dirty="0"/>
                        <a:t>distribute / accept/ close.</a:t>
                      </a:r>
                      <a:endParaRPr lang="en-US" sz="900" dirty="0"/>
                    </a:p>
                  </a:txBody>
                  <a:tcPr anchor="ctr"/>
                </a:tc>
                <a:tc gridSpan="2">
                  <a:txBody>
                    <a:bodyPr/>
                    <a:lstStyle/>
                    <a:p>
                      <a:pPr marL="0" marR="0" lvl="0" indent="0" algn="l" rtl="0" eaLnBrk="1" fontAlgn="auto" latinLnBrk="0" hangingPunct="1">
                        <a:lnSpc>
                          <a:spcPct val="100000"/>
                        </a:lnSpc>
                        <a:spcBef>
                          <a:spcPts val="0"/>
                        </a:spcBef>
                        <a:spcAft>
                          <a:spcPts val="0"/>
                        </a:spcAft>
                        <a:buClrTx/>
                        <a:buSzTx/>
                        <a:buFontTx/>
                        <a:buNone/>
                      </a:pPr>
                      <a:r>
                        <a:rPr lang="en-US" sz="900" dirty="0"/>
                        <a:t>23 days: Update SFDC with Opp status.</a:t>
                      </a:r>
                    </a:p>
                    <a:p>
                      <a:pPr lvl="0">
                        <a:buNone/>
                      </a:pPr>
                      <a:r>
                        <a:rPr lang="en-US" sz="900"/>
                        <a:t>MQL &gt; </a:t>
                      </a:r>
                      <a:r>
                        <a:rPr lang="en-US" sz="900" err="1"/>
                        <a:t>Opp</a:t>
                      </a:r>
                      <a:r>
                        <a:rPr lang="en-US" sz="900"/>
                        <a:t> Rate.</a:t>
                      </a:r>
                      <a:endParaRPr lang="en-US"/>
                    </a:p>
                  </a:txBody>
                  <a:tcPr anchor="ctr"/>
                </a:tc>
                <a:tc hMerge="1">
                  <a:txBody>
                    <a:bodyPr/>
                    <a:lstStyle/>
                    <a:p>
                      <a:endParaRPr lang="en-US" sz="900"/>
                    </a:p>
                  </a:txBody>
                  <a:tcPr anchor="ctr"/>
                </a:tc>
                <a:tc>
                  <a:txBody>
                    <a:bodyPr/>
                    <a:lstStyle/>
                    <a:p>
                      <a:endParaRPr lang="en-US" sz="900"/>
                    </a:p>
                  </a:txBody>
                  <a:tcPr anchor="ctr"/>
                </a:tc>
                <a:extLst>
                  <a:ext uri="{0D108BD9-81ED-4DB2-BD59-A6C34878D82A}">
                    <a16:rowId xmlns:a16="http://schemas.microsoft.com/office/drawing/2014/main" val="2923770647"/>
                  </a:ext>
                </a:extLst>
              </a:tr>
            </a:tbl>
          </a:graphicData>
        </a:graphic>
      </p:graphicFrame>
      <p:sp>
        <p:nvSpPr>
          <p:cNvPr id="43" name="Left-Right Arrow 42"/>
          <p:cNvSpPr/>
          <p:nvPr/>
        </p:nvSpPr>
        <p:spPr>
          <a:xfrm>
            <a:off x="891540" y="998220"/>
            <a:ext cx="1080000" cy="288000"/>
          </a:xfrm>
          <a:prstGeom prst="leftRightArrow">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b="1"/>
              <a:t>Capture</a:t>
            </a:r>
          </a:p>
        </p:txBody>
      </p:sp>
      <p:sp>
        <p:nvSpPr>
          <p:cNvPr id="44" name="Left-Right Arrow 43"/>
          <p:cNvSpPr/>
          <p:nvPr/>
        </p:nvSpPr>
        <p:spPr>
          <a:xfrm>
            <a:off x="2067635" y="998220"/>
            <a:ext cx="2695433"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 &amp; Distribute</a:t>
            </a:r>
          </a:p>
        </p:txBody>
      </p:sp>
      <p:sp>
        <p:nvSpPr>
          <p:cNvPr id="47" name="Left-Right Arrow 46"/>
          <p:cNvSpPr/>
          <p:nvPr/>
        </p:nvSpPr>
        <p:spPr>
          <a:xfrm>
            <a:off x="4855526" y="998220"/>
            <a:ext cx="1477035"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Pursue Lead</a:t>
            </a:r>
          </a:p>
        </p:txBody>
      </p:sp>
      <p:sp>
        <p:nvSpPr>
          <p:cNvPr id="48" name="Left-Right Arrow 47"/>
          <p:cNvSpPr/>
          <p:nvPr/>
        </p:nvSpPr>
        <p:spPr>
          <a:xfrm>
            <a:off x="6425020" y="998220"/>
            <a:ext cx="1292790"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Convert </a:t>
            </a:r>
            <a:r>
              <a:rPr lang="en-US" sz="1000" b="1" err="1"/>
              <a:t>Opp</a:t>
            </a:r>
            <a:endParaRPr lang="en-US" sz="1000" b="1"/>
          </a:p>
        </p:txBody>
      </p:sp>
      <p:sp>
        <p:nvSpPr>
          <p:cNvPr id="50" name="Left-Right Arrow 49"/>
          <p:cNvSpPr/>
          <p:nvPr/>
        </p:nvSpPr>
        <p:spPr>
          <a:xfrm>
            <a:off x="7810269" y="998220"/>
            <a:ext cx="1272316"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SALES</a:t>
            </a:r>
          </a:p>
        </p:txBody>
      </p:sp>
      <p:sp>
        <p:nvSpPr>
          <p:cNvPr id="2" name="Rectangle 1">
            <a:extLst>
              <a:ext uri="{FF2B5EF4-FFF2-40B4-BE49-F238E27FC236}">
                <a16:creationId xmlns:a16="http://schemas.microsoft.com/office/drawing/2014/main" id="{FFB14501-2393-4F87-96AB-1B9C26C0A97E}"/>
              </a:ext>
            </a:extLst>
          </p:cNvPr>
          <p:cNvSpPr/>
          <p:nvPr/>
        </p:nvSpPr>
        <p:spPr>
          <a:xfrm>
            <a:off x="1950709" y="1343814"/>
            <a:ext cx="1435693" cy="3725966"/>
          </a:xfrm>
          <a:prstGeom prst="rect">
            <a:avLst/>
          </a:prstGeom>
          <a:noFill/>
          <a:ln w="57150" cap="flat" cmpd="sng" algn="ctr">
            <a:solidFill>
              <a:schemeClr val="accent4">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Tree>
    <p:extLst>
      <p:ext uri="{BB962C8B-B14F-4D97-AF65-F5344CB8AC3E}">
        <p14:creationId xmlns:p14="http://schemas.microsoft.com/office/powerpoint/2010/main" val="38802259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479" y="343221"/>
            <a:ext cx="7155721" cy="388299"/>
          </a:xfrm>
        </p:spPr>
        <p:txBody>
          <a:bodyPr/>
          <a:lstStyle/>
          <a:p>
            <a:pPr fontAlgn="ctr"/>
            <a:r>
              <a:rPr lang="en-US" sz="2000" u="sng">
                <a:solidFill>
                  <a:srgbClr val="002060"/>
                </a:solidFill>
              </a:rPr>
              <a:t>Stage MQL </a:t>
            </a:r>
            <a:r>
              <a:rPr lang="en-US" sz="2000">
                <a:solidFill>
                  <a:srgbClr val="002060"/>
                </a:solidFill>
              </a:rPr>
              <a:t>– scenarios</a:t>
            </a:r>
            <a:br>
              <a:rPr lang="en-US" sz="2000">
                <a:solidFill>
                  <a:srgbClr val="002060"/>
                </a:solidFill>
              </a:rPr>
            </a:br>
            <a:r>
              <a:rPr lang="en-US" sz="1400">
                <a:solidFill>
                  <a:srgbClr val="002060"/>
                </a:solidFill>
              </a:rPr>
              <a:t>Objectives: Validate (Real/ Fake; Intent is right)</a:t>
            </a:r>
            <a:br>
              <a:rPr lang="en-US" sz="1400"/>
            </a:br>
            <a:br>
              <a:rPr lang="en-AU" sz="1400">
                <a:solidFill>
                  <a:srgbClr val="002060"/>
                </a:solidFill>
              </a:rPr>
            </a:br>
            <a:br>
              <a:rPr lang="en-AU">
                <a:solidFill>
                  <a:schemeClr val="accent1">
                    <a:lumMod val="50000"/>
                  </a:schemeClr>
                </a:solidFill>
              </a:rPr>
            </a:br>
            <a:endParaRPr lang="en-US" b="1">
              <a:solidFill>
                <a:schemeClr val="accent4">
                  <a:lumMod val="60000"/>
                  <a:lumOff val="40000"/>
                </a:schemeClr>
              </a:solidFill>
            </a:endParaRPr>
          </a:p>
        </p:txBody>
      </p:sp>
      <p:sp>
        <p:nvSpPr>
          <p:cNvPr id="4" name="TextBox 3"/>
          <p:cNvSpPr txBox="1"/>
          <p:nvPr/>
        </p:nvSpPr>
        <p:spPr>
          <a:xfrm>
            <a:off x="143124" y="4770782"/>
            <a:ext cx="7967207" cy="261610"/>
          </a:xfrm>
          <a:prstGeom prst="rect">
            <a:avLst/>
          </a:prstGeom>
          <a:noFill/>
        </p:spPr>
        <p:txBody>
          <a:bodyPr wrap="square" rtlCol="0">
            <a:spAutoFit/>
          </a:bodyPr>
          <a:lstStyle/>
          <a:p>
            <a:r>
              <a:rPr lang="en-AU" sz="1100" b="1"/>
              <a:t>Note: </a:t>
            </a:r>
            <a:r>
              <a:rPr lang="en-US" sz="1100"/>
              <a:t>Tele-agent must input all the touch points information (effective or not) into SFDC</a:t>
            </a:r>
          </a:p>
        </p:txBody>
      </p:sp>
      <p:graphicFrame>
        <p:nvGraphicFramePr>
          <p:cNvPr id="2" name="Table 1"/>
          <p:cNvGraphicFramePr>
            <a:graphicFrameLocks noGrp="1"/>
          </p:cNvGraphicFramePr>
          <p:nvPr>
            <p:extLst>
              <p:ext uri="{D42A27DB-BD31-4B8C-83A1-F6EECF244321}">
                <p14:modId xmlns:p14="http://schemas.microsoft.com/office/powerpoint/2010/main" val="3055873240"/>
              </p:ext>
            </p:extLst>
          </p:nvPr>
        </p:nvGraphicFramePr>
        <p:xfrm>
          <a:off x="164921" y="1053241"/>
          <a:ext cx="8812696" cy="3098800"/>
        </p:xfrm>
        <a:graphic>
          <a:graphicData uri="http://schemas.openxmlformats.org/drawingml/2006/table">
            <a:tbl>
              <a:tblPr firstRow="1" bandRow="1">
                <a:tableStyleId>{69012ECD-51FC-41F1-AA8D-1B2483CD663E}</a:tableStyleId>
              </a:tblPr>
              <a:tblGrid>
                <a:gridCol w="4406348">
                  <a:extLst>
                    <a:ext uri="{9D8B030D-6E8A-4147-A177-3AD203B41FA5}">
                      <a16:colId xmlns:a16="http://schemas.microsoft.com/office/drawing/2014/main" val="3244029579"/>
                    </a:ext>
                  </a:extLst>
                </a:gridCol>
                <a:gridCol w="4406348">
                  <a:extLst>
                    <a:ext uri="{9D8B030D-6E8A-4147-A177-3AD203B41FA5}">
                      <a16:colId xmlns:a16="http://schemas.microsoft.com/office/drawing/2014/main" val="735715822"/>
                    </a:ext>
                  </a:extLst>
                </a:gridCol>
              </a:tblGrid>
              <a:tr h="370840">
                <a:tc>
                  <a:txBody>
                    <a:bodyPr/>
                    <a:lstStyle/>
                    <a:p>
                      <a:r>
                        <a:rPr lang="en-AU" sz="1100"/>
                        <a:t>MQL</a:t>
                      </a:r>
                      <a:r>
                        <a:rPr lang="en-AU" sz="1100" baseline="0"/>
                        <a:t> Scenarios</a:t>
                      </a:r>
                      <a:endParaRPr lang="en-US" sz="1100"/>
                    </a:p>
                  </a:txBody>
                  <a:tcPr/>
                </a:tc>
                <a:tc>
                  <a:txBody>
                    <a:bodyPr/>
                    <a:lstStyle/>
                    <a:p>
                      <a:r>
                        <a:rPr lang="en-AU" sz="1100"/>
                        <a:t>Action</a:t>
                      </a:r>
                      <a:endParaRPr lang="en-US" sz="1100"/>
                    </a:p>
                  </a:txBody>
                  <a:tcPr/>
                </a:tc>
                <a:extLst>
                  <a:ext uri="{0D108BD9-81ED-4DB2-BD59-A6C34878D82A}">
                    <a16:rowId xmlns:a16="http://schemas.microsoft.com/office/drawing/2014/main" val="2952831245"/>
                  </a:ext>
                </a:extLst>
              </a:tr>
              <a:tr h="370840">
                <a:tc>
                  <a:txBody>
                    <a:bodyPr/>
                    <a:lstStyle/>
                    <a:p>
                      <a:r>
                        <a:rPr lang="en-AU" sz="900"/>
                        <a:t>Company</a:t>
                      </a:r>
                      <a:r>
                        <a:rPr lang="en-AU" sz="900" baseline="0"/>
                        <a:t> </a:t>
                      </a:r>
                      <a:r>
                        <a:rPr lang="en-AU" sz="900"/>
                        <a:t>Service provider offer</a:t>
                      </a:r>
                      <a:r>
                        <a:rPr lang="en-AU" sz="900" baseline="0"/>
                        <a:t> / Student research / partnership / jobs / conferences </a:t>
                      </a:r>
                      <a:endParaRPr lang="en-US" sz="900"/>
                    </a:p>
                  </a:txBody>
                  <a:tcPr/>
                </a:tc>
                <a:tc>
                  <a:txBody>
                    <a:bodyPr/>
                    <a:lstStyle/>
                    <a:p>
                      <a:pPr marL="171450" marR="0" lvl="0" indent="-171450" algn="l" rtl="0" eaLnBrk="1" fontAlgn="auto" latinLnBrk="0" hangingPunct="1">
                        <a:lnSpc>
                          <a:spcPct val="100000"/>
                        </a:lnSpc>
                        <a:spcBef>
                          <a:spcPts val="0"/>
                        </a:spcBef>
                        <a:spcAft>
                          <a:spcPts val="0"/>
                        </a:spcAft>
                        <a:buClrTx/>
                        <a:buSzTx/>
                        <a:buFont typeface="Wingdings" panose="05000000000000000000" pitchFamily="2" charset="2"/>
                        <a:buChar char="Ø"/>
                      </a:pPr>
                      <a:r>
                        <a:rPr lang="en-AU" sz="900"/>
                        <a:t>Tele-agent closes lead in SFDC (Philips no interest)</a:t>
                      </a:r>
                      <a:endParaRPr lang="en-US" sz="900"/>
                    </a:p>
                  </a:txBody>
                  <a:tcPr/>
                </a:tc>
                <a:extLst>
                  <a:ext uri="{0D108BD9-81ED-4DB2-BD59-A6C34878D82A}">
                    <a16:rowId xmlns:a16="http://schemas.microsoft.com/office/drawing/2014/main" val="2653835743"/>
                  </a:ext>
                </a:extLst>
              </a:tr>
              <a:tr h="370840">
                <a:tc>
                  <a:txBody>
                    <a:bodyPr/>
                    <a:lstStyle/>
                    <a:p>
                      <a:r>
                        <a:rPr lang="en-AU" sz="900"/>
                        <a:t>Lead enquires</a:t>
                      </a:r>
                      <a:r>
                        <a:rPr lang="en-AU" sz="900" baseline="0"/>
                        <a:t> is related to other areas outside of Health System (Personal Health &amp; Lighting)</a:t>
                      </a:r>
                      <a:endParaRPr lang="en-US" sz="900"/>
                    </a:p>
                  </a:txBody>
                  <a:tcPr/>
                </a:tc>
                <a:tc>
                  <a:txBody>
                    <a:bodyPr/>
                    <a:lstStyle/>
                    <a:p>
                      <a:pPr marL="171450" marR="0" lvl="0" indent="-171450" algn="l" defTabSz="914377"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900"/>
                        <a:t>Tele-Agent </a:t>
                      </a:r>
                      <a:r>
                        <a:rPr lang="en-AU" sz="900" baseline="0"/>
                        <a:t>closes lead in SFDC and sends lead contact details and enquire to Paula </a:t>
                      </a:r>
                      <a:r>
                        <a:rPr lang="en-AU" sz="900" baseline="0" err="1"/>
                        <a:t>Rizzini</a:t>
                      </a:r>
                      <a:endParaRPr lang="en-US" sz="900" err="1"/>
                    </a:p>
                  </a:txBody>
                  <a:tcPr/>
                </a:tc>
                <a:extLst>
                  <a:ext uri="{0D108BD9-81ED-4DB2-BD59-A6C34878D82A}">
                    <a16:rowId xmlns:a16="http://schemas.microsoft.com/office/drawing/2014/main" val="304615741"/>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AU" sz="900"/>
                        <a:t>Lead provided</a:t>
                      </a:r>
                      <a:r>
                        <a:rPr lang="en-AU" sz="900" baseline="0"/>
                        <a:t> wrong contact details</a:t>
                      </a:r>
                      <a:endParaRPr lang="en-US" sz="900"/>
                    </a:p>
                  </a:txBody>
                  <a:tcPr/>
                </a:tc>
                <a:tc>
                  <a:txBody>
                    <a:bodyPr/>
                    <a:lstStyle/>
                    <a:p>
                      <a:pPr marL="171450" indent="-171450">
                        <a:buFont typeface="Wingdings" panose="05000000000000000000" pitchFamily="2" charset="2"/>
                        <a:buChar char="Ø"/>
                      </a:pPr>
                      <a:r>
                        <a:rPr lang="en-US" sz="900"/>
                        <a:t>Tele-Agent Googles lead’s name to</a:t>
                      </a:r>
                      <a:r>
                        <a:rPr lang="en-US" sz="900" baseline="0"/>
                        <a:t> find a way to contact this person. If not possible, TA to close lead</a:t>
                      </a:r>
                      <a:endParaRPr lang="en-US" sz="900"/>
                    </a:p>
                  </a:txBody>
                  <a:tcPr/>
                </a:tc>
                <a:extLst>
                  <a:ext uri="{0D108BD9-81ED-4DB2-BD59-A6C34878D82A}">
                    <a16:rowId xmlns:a16="http://schemas.microsoft.com/office/drawing/2014/main" val="1940948757"/>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AU" sz="900"/>
                        <a:t>Lead enquires</a:t>
                      </a:r>
                      <a:r>
                        <a:rPr lang="en-AU" sz="900" baseline="0"/>
                        <a:t> b</a:t>
                      </a:r>
                      <a:r>
                        <a:rPr lang="en-AU" sz="900"/>
                        <a:t>rochure/lectures</a:t>
                      </a:r>
                      <a:endParaRPr lang="en-US" sz="900"/>
                    </a:p>
                  </a:txBody>
                  <a:tcPr/>
                </a:tc>
                <a:tc>
                  <a:txBody>
                    <a:bodyPr/>
                    <a:lstStyle/>
                    <a:p>
                      <a:pPr marL="171450" indent="-171450">
                        <a:buFont typeface="Wingdings" panose="05000000000000000000" pitchFamily="2" charset="2"/>
                        <a:buChar char="Ø"/>
                      </a:pPr>
                      <a:r>
                        <a:rPr lang="en-AU" sz="900" baseline="0">
                          <a:hlinkClick r:id="rId2" action="ppaction://hlinksldjump"/>
                        </a:rPr>
                        <a:t>See slide #21 for whole process</a:t>
                      </a:r>
                      <a:endParaRPr lang="en-US" sz="900"/>
                    </a:p>
                  </a:txBody>
                  <a:tcPr/>
                </a:tc>
                <a:extLst>
                  <a:ext uri="{0D108BD9-81ED-4DB2-BD59-A6C34878D82A}">
                    <a16:rowId xmlns:a16="http://schemas.microsoft.com/office/drawing/2014/main" val="3921089783"/>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u="none" strike="noStrike">
                          <a:effectLst/>
                        </a:rPr>
                        <a:t>Duplicated Lead – when one lead</a:t>
                      </a:r>
                      <a:r>
                        <a:rPr lang="en-US" sz="900" u="none" strike="noStrike" baseline="0">
                          <a:effectLst/>
                        </a:rPr>
                        <a:t> has different requests, multiple accounts are created</a:t>
                      </a:r>
                      <a:endParaRPr lang="en-US" sz="900" b="0" i="0" u="none" strike="noStrike">
                        <a:solidFill>
                          <a:srgbClr val="000000"/>
                        </a:solidFill>
                        <a:effectLst/>
                        <a:latin typeface="Calibri" panose="020F0502020204030204" pitchFamily="34" charset="0"/>
                      </a:endParaRPr>
                    </a:p>
                    <a:p>
                      <a:endParaRPr lang="en-US" sz="900" b="1" i="0"/>
                    </a:p>
                  </a:txBody>
                  <a:tcPr/>
                </a:tc>
                <a:tc>
                  <a:txBody>
                    <a:bodyPr/>
                    <a:lstStyle/>
                    <a:p>
                      <a:pPr marL="171450" indent="-171450">
                        <a:buFont typeface="Arial" panose="020B0604020202020204" pitchFamily="34" charset="0"/>
                        <a:buChar char="•"/>
                      </a:pPr>
                      <a:r>
                        <a:rPr lang="en-AU" sz="900">
                          <a:solidFill>
                            <a:schemeClr val="tx1"/>
                          </a:solidFill>
                        </a:rPr>
                        <a:t>To close one of the accounts –</a:t>
                      </a:r>
                      <a:r>
                        <a:rPr lang="en-AU" sz="900" baseline="0">
                          <a:solidFill>
                            <a:schemeClr val="tx1"/>
                          </a:solidFill>
                        </a:rPr>
                        <a:t> copy info from the closed account and add to the valid one</a:t>
                      </a:r>
                    </a:p>
                  </a:txBody>
                  <a:tcPr>
                    <a:solidFill>
                      <a:srgbClr val="CAE4EA"/>
                    </a:solidFill>
                  </a:tcPr>
                </a:tc>
                <a:extLst>
                  <a:ext uri="{0D108BD9-81ED-4DB2-BD59-A6C34878D82A}">
                    <a16:rowId xmlns:a16="http://schemas.microsoft.com/office/drawing/2014/main" val="2699107903"/>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b="0" i="0" u="none" strike="noStrike">
                          <a:solidFill>
                            <a:srgbClr val="000000"/>
                          </a:solidFill>
                          <a:effectLst/>
                          <a:latin typeface="Calibri"/>
                        </a:rPr>
                        <a:t>Complaint/Service request</a:t>
                      </a:r>
                    </a:p>
                    <a:p>
                      <a:endParaRPr lang="en-US" sz="900" b="1" i="0"/>
                    </a:p>
                  </a:txBody>
                  <a:tcPr/>
                </a:tc>
                <a:tc>
                  <a:txBody>
                    <a:bodyPr/>
                    <a:lstStyle/>
                    <a:p>
                      <a:pPr marL="171450" marR="0" lvl="0" indent="-171450" algn="l" rtl="0" eaLnBrk="1" fontAlgn="auto" latinLnBrk="0" hangingPunct="1">
                        <a:lnSpc>
                          <a:spcPct val="100000"/>
                        </a:lnSpc>
                        <a:spcBef>
                          <a:spcPts val="0"/>
                        </a:spcBef>
                        <a:spcAft>
                          <a:spcPts val="0"/>
                        </a:spcAft>
                        <a:buClrTx/>
                        <a:buSzTx/>
                        <a:buFont typeface="Arial" panose="020B0604020202020204" pitchFamily="34" charset="0"/>
                        <a:buChar char="•"/>
                      </a:pPr>
                      <a:r>
                        <a:rPr lang="en-US" sz="900" b="0" i="0" u="none" strike="noStrike">
                          <a:solidFill>
                            <a:srgbClr val="000000"/>
                          </a:solidFill>
                          <a:effectLst/>
                          <a:latin typeface="Calibri"/>
                        </a:rPr>
                        <a:t>Related to customer service</a:t>
                      </a:r>
                      <a:r>
                        <a:rPr lang="en-US" sz="900" b="0" i="0" u="none" strike="noStrike" baseline="0">
                          <a:solidFill>
                            <a:srgbClr val="000000"/>
                          </a:solidFill>
                          <a:effectLst/>
                          <a:latin typeface="Calibri"/>
                        </a:rPr>
                        <a:t> complaint or request (email to Service team outside SFDC) and close the lead </a:t>
                      </a:r>
                      <a:endParaRPr lang="en-US" sz="900" b="0" i="0" u="none" strike="noStrike">
                        <a:solidFill>
                          <a:srgbClr val="000000"/>
                        </a:solidFill>
                        <a:effectLst/>
                        <a:latin typeface="Calibri" panose="020F0502020204030204" pitchFamily="34" charset="0"/>
                      </a:endParaRPr>
                    </a:p>
                    <a:p>
                      <a:pPr marL="0" indent="0">
                        <a:buFont typeface="Arial" panose="020B0604020202020204" pitchFamily="34" charset="0"/>
                        <a:buNone/>
                      </a:pPr>
                      <a:endParaRPr lang="en-US" sz="900" b="1"/>
                    </a:p>
                  </a:txBody>
                  <a:tcPr/>
                </a:tc>
                <a:extLst>
                  <a:ext uri="{0D108BD9-81ED-4DB2-BD59-A6C34878D82A}">
                    <a16:rowId xmlns:a16="http://schemas.microsoft.com/office/drawing/2014/main" val="2940351755"/>
                  </a:ext>
                </a:extLst>
              </a:tr>
              <a:tr h="370840">
                <a:tc>
                  <a:txBody>
                    <a:bodyPr/>
                    <a:lstStyle/>
                    <a:p>
                      <a:r>
                        <a:rPr lang="en-AU" sz="900" b="0" i="0"/>
                        <a:t>Lead</a:t>
                      </a:r>
                      <a:r>
                        <a:rPr lang="en-AU" sz="900" b="0" i="0" baseline="0"/>
                        <a:t> assigned to wrong country / wrong modality </a:t>
                      </a:r>
                      <a:endParaRPr lang="en-US" sz="900" b="0" i="0"/>
                    </a:p>
                  </a:txBody>
                  <a:tcPr/>
                </a:tc>
                <a:tc>
                  <a:txBody>
                    <a:bodyPr/>
                    <a:lstStyle/>
                    <a:p>
                      <a:pPr marL="171450" marR="0" lvl="0" indent="-171450" algn="l" rtl="0" eaLnBrk="1" fontAlgn="auto" latinLnBrk="0" hangingPunct="1">
                        <a:lnSpc>
                          <a:spcPct val="100000"/>
                        </a:lnSpc>
                        <a:spcBef>
                          <a:spcPts val="0"/>
                        </a:spcBef>
                        <a:spcAft>
                          <a:spcPts val="0"/>
                        </a:spcAft>
                        <a:buClrTx/>
                        <a:buSzTx/>
                        <a:buFont typeface="Arial" panose="020B0604020202020204" pitchFamily="34" charset="0"/>
                        <a:buChar char="•"/>
                      </a:pPr>
                      <a:r>
                        <a:rPr lang="en-US" sz="900" b="0" i="0" u="none" strike="noStrike" kern="1200">
                          <a:solidFill>
                            <a:srgbClr val="000000"/>
                          </a:solidFill>
                          <a:effectLst/>
                          <a:latin typeface="Calibri"/>
                          <a:ea typeface="+mn-ea"/>
                          <a:cs typeface="+mn-cs"/>
                        </a:rPr>
                        <a:t>Email Paula </a:t>
                      </a:r>
                      <a:r>
                        <a:rPr lang="en-US" sz="900" b="0" i="0" u="none" strike="noStrike" kern="1200" err="1">
                          <a:solidFill>
                            <a:srgbClr val="000000"/>
                          </a:solidFill>
                          <a:effectLst/>
                          <a:latin typeface="Calibri"/>
                          <a:ea typeface="+mn-ea"/>
                          <a:cs typeface="+mn-cs"/>
                        </a:rPr>
                        <a:t>Rizzini</a:t>
                      </a:r>
                      <a:r>
                        <a:rPr lang="en-US" sz="900" b="0" i="0" u="none" strike="noStrike" kern="1200" baseline="0">
                          <a:solidFill>
                            <a:srgbClr val="000000"/>
                          </a:solidFill>
                          <a:effectLst/>
                          <a:latin typeface="Calibri"/>
                          <a:ea typeface="+mn-ea"/>
                          <a:cs typeface="+mn-cs"/>
                        </a:rPr>
                        <a:t> – Paula to reach out to Digital Services </a:t>
                      </a:r>
                      <a:endParaRPr lang="en-US" sz="900" b="1"/>
                    </a:p>
                  </a:txBody>
                  <a:tcPr/>
                </a:tc>
                <a:extLst>
                  <a:ext uri="{0D108BD9-81ED-4DB2-BD59-A6C34878D82A}">
                    <a16:rowId xmlns:a16="http://schemas.microsoft.com/office/drawing/2014/main" val="3797161839"/>
                  </a:ext>
                </a:extLst>
              </a:tr>
            </a:tbl>
          </a:graphicData>
        </a:graphic>
      </p:graphicFrame>
      <p:sp>
        <p:nvSpPr>
          <p:cNvPr id="33" name="Left-Right Arrow 32"/>
          <p:cNvSpPr/>
          <p:nvPr/>
        </p:nvSpPr>
        <p:spPr>
          <a:xfrm>
            <a:off x="135468" y="0"/>
            <a:ext cx="8046424"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a:t>
            </a:r>
          </a:p>
        </p:txBody>
      </p:sp>
    </p:spTree>
    <p:extLst>
      <p:ext uri="{BB962C8B-B14F-4D97-AF65-F5344CB8AC3E}">
        <p14:creationId xmlns:p14="http://schemas.microsoft.com/office/powerpoint/2010/main" val="3121080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40"/>
          <p:cNvSpPr>
            <a:spLocks noGrp="1"/>
          </p:cNvSpPr>
          <p:nvPr>
            <p:ph type="title"/>
          </p:nvPr>
        </p:nvSpPr>
        <p:spPr/>
        <p:txBody>
          <a:bodyPr/>
          <a:lstStyle/>
          <a:p>
            <a:r>
              <a:rPr lang="en-US">
                <a:solidFill>
                  <a:srgbClr val="002060"/>
                </a:solidFill>
              </a:rPr>
              <a:t>Lead Management process</a:t>
            </a:r>
          </a:p>
        </p:txBody>
      </p:sp>
      <p:graphicFrame>
        <p:nvGraphicFramePr>
          <p:cNvPr id="42" name="Table 41"/>
          <p:cNvGraphicFramePr>
            <a:graphicFrameLocks noGrp="1"/>
          </p:cNvGraphicFramePr>
          <p:nvPr/>
        </p:nvGraphicFramePr>
        <p:xfrm>
          <a:off x="0" y="1345500"/>
          <a:ext cx="9144000" cy="3867840"/>
        </p:xfrm>
        <a:graphic>
          <a:graphicData uri="http://schemas.openxmlformats.org/drawingml/2006/table">
            <a:tbl>
              <a:tblPr firstRow="1" bandRow="1">
                <a:tableStyleId>{69012ECD-51FC-41F1-AA8D-1B2483CD663E}</a:tableStyleId>
              </a:tblPr>
              <a:tblGrid>
                <a:gridCol w="828000">
                  <a:extLst>
                    <a:ext uri="{9D8B030D-6E8A-4147-A177-3AD203B41FA5}">
                      <a16:colId xmlns:a16="http://schemas.microsoft.com/office/drawing/2014/main" val="4277146092"/>
                    </a:ext>
                  </a:extLst>
                </a:gridCol>
                <a:gridCol w="1116000">
                  <a:extLst>
                    <a:ext uri="{9D8B030D-6E8A-4147-A177-3AD203B41FA5}">
                      <a16:colId xmlns:a16="http://schemas.microsoft.com/office/drawing/2014/main" val="3669153070"/>
                    </a:ext>
                  </a:extLst>
                </a:gridCol>
                <a:gridCol w="1440000">
                  <a:extLst>
                    <a:ext uri="{9D8B030D-6E8A-4147-A177-3AD203B41FA5}">
                      <a16:colId xmlns:a16="http://schemas.microsoft.com/office/drawing/2014/main" val="2387742978"/>
                    </a:ext>
                  </a:extLst>
                </a:gridCol>
                <a:gridCol w="1440000">
                  <a:extLst>
                    <a:ext uri="{9D8B030D-6E8A-4147-A177-3AD203B41FA5}">
                      <a16:colId xmlns:a16="http://schemas.microsoft.com/office/drawing/2014/main" val="89777700"/>
                    </a:ext>
                  </a:extLst>
                </a:gridCol>
                <a:gridCol w="1440000">
                  <a:extLst>
                    <a:ext uri="{9D8B030D-6E8A-4147-A177-3AD203B41FA5}">
                      <a16:colId xmlns:a16="http://schemas.microsoft.com/office/drawing/2014/main" val="2233080133"/>
                    </a:ext>
                  </a:extLst>
                </a:gridCol>
                <a:gridCol w="1440000">
                  <a:extLst>
                    <a:ext uri="{9D8B030D-6E8A-4147-A177-3AD203B41FA5}">
                      <a16:colId xmlns:a16="http://schemas.microsoft.com/office/drawing/2014/main" val="3252966709"/>
                    </a:ext>
                  </a:extLst>
                </a:gridCol>
                <a:gridCol w="1440000">
                  <a:extLst>
                    <a:ext uri="{9D8B030D-6E8A-4147-A177-3AD203B41FA5}">
                      <a16:colId xmlns:a16="http://schemas.microsoft.com/office/drawing/2014/main" val="1231230042"/>
                    </a:ext>
                  </a:extLst>
                </a:gridCol>
              </a:tblGrid>
              <a:tr h="288000">
                <a:tc>
                  <a:txBody>
                    <a:bodyPr/>
                    <a:lstStyle/>
                    <a:p>
                      <a:r>
                        <a:rPr lang="en-US" sz="1050" dirty="0"/>
                        <a:t>Step</a:t>
                      </a:r>
                    </a:p>
                  </a:txBody>
                  <a:tcPr anchor="ctr"/>
                </a:tc>
                <a:tc>
                  <a:txBody>
                    <a:bodyPr/>
                    <a:lstStyle/>
                    <a:p>
                      <a:r>
                        <a:rPr lang="en-US" sz="1050" dirty="0"/>
                        <a:t>0</a:t>
                      </a:r>
                    </a:p>
                  </a:txBody>
                  <a:tcPr anchor="ctr"/>
                </a:tc>
                <a:tc>
                  <a:txBody>
                    <a:bodyPr/>
                    <a:lstStyle/>
                    <a:p>
                      <a:r>
                        <a:rPr lang="en-US" sz="1050" dirty="0"/>
                        <a:t>1</a:t>
                      </a:r>
                    </a:p>
                  </a:txBody>
                  <a:tcPr anchor="ctr"/>
                </a:tc>
                <a:tc>
                  <a:txBody>
                    <a:bodyPr/>
                    <a:lstStyle/>
                    <a:p>
                      <a:r>
                        <a:rPr lang="en-US" sz="1050" dirty="0"/>
                        <a:t>2</a:t>
                      </a:r>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050" dirty="0"/>
                        <a:t>3</a:t>
                      </a:r>
                    </a:p>
                  </a:txBody>
                  <a:tcPr anchor="ctr"/>
                </a:tc>
                <a:tc>
                  <a:txBody>
                    <a:bodyPr/>
                    <a:lstStyle/>
                    <a:p>
                      <a:r>
                        <a:rPr lang="en-US" sz="1050" dirty="0"/>
                        <a:t>4</a:t>
                      </a:r>
                    </a:p>
                  </a:txBody>
                  <a:tcPr anchor="ctr"/>
                </a:tc>
                <a:tc>
                  <a:txBody>
                    <a:bodyPr/>
                    <a:lstStyle/>
                    <a:p>
                      <a:r>
                        <a:rPr lang="en-US" sz="1050" dirty="0"/>
                        <a:t>5</a:t>
                      </a:r>
                    </a:p>
                  </a:txBody>
                  <a:tcPr anchor="ctr"/>
                </a:tc>
                <a:extLst>
                  <a:ext uri="{0D108BD9-81ED-4DB2-BD59-A6C34878D82A}">
                    <a16:rowId xmlns:a16="http://schemas.microsoft.com/office/drawing/2014/main" val="938221239"/>
                  </a:ext>
                </a:extLst>
              </a:tr>
              <a:tr h="288000">
                <a:tc>
                  <a:txBody>
                    <a:bodyPr/>
                    <a:lstStyle/>
                    <a:p>
                      <a:r>
                        <a:rPr lang="en-US" sz="1050" b="1" dirty="0"/>
                        <a:t>Lead Stage</a:t>
                      </a:r>
                    </a:p>
                  </a:txBody>
                  <a:tcPr anchor="ctr"/>
                </a:tc>
                <a:tc>
                  <a:txBody>
                    <a:bodyPr/>
                    <a:lstStyle/>
                    <a:p>
                      <a:r>
                        <a:rPr lang="en-US" sz="1050" dirty="0"/>
                        <a:t>NA</a:t>
                      </a:r>
                    </a:p>
                  </a:txBody>
                  <a:tcPr anchor="ctr">
                    <a:noFill/>
                  </a:tcPr>
                </a:tc>
                <a:tc>
                  <a:txBody>
                    <a:bodyPr/>
                    <a:lstStyle/>
                    <a:p>
                      <a:r>
                        <a:rPr lang="en-US" sz="1050" b="1" dirty="0"/>
                        <a:t>MQL</a:t>
                      </a:r>
                    </a:p>
                  </a:txBody>
                  <a:tcPr anchor="ctr">
                    <a:noFill/>
                  </a:tcPr>
                </a:tc>
                <a:tc>
                  <a:txBody>
                    <a:bodyPr/>
                    <a:lstStyle/>
                    <a:p>
                      <a:r>
                        <a:rPr lang="en-US" sz="1050" b="1" i="0" dirty="0"/>
                        <a:t>WIP</a:t>
                      </a:r>
                    </a:p>
                  </a:txBody>
                  <a:tcPr anchor="ctr">
                    <a:noFill/>
                  </a:tcPr>
                </a:tc>
                <a:tc>
                  <a:txBody>
                    <a:bodyPr/>
                    <a:lstStyle/>
                    <a:p>
                      <a:r>
                        <a:rPr lang="en-US" sz="1050" b="1" i="0" dirty="0"/>
                        <a:t>TQL</a:t>
                      </a:r>
                    </a:p>
                  </a:txBody>
                  <a:tcPr anchor="ctr">
                    <a:noFill/>
                  </a:tcPr>
                </a:tc>
                <a:tc>
                  <a:txBody>
                    <a:bodyPr/>
                    <a:lstStyle/>
                    <a:p>
                      <a:r>
                        <a:rPr lang="en-US" sz="1050" b="1" dirty="0"/>
                        <a:t>Opportunity</a:t>
                      </a:r>
                    </a:p>
                  </a:txBody>
                  <a:tcPr anchor="ctr"/>
                </a:tc>
                <a:tc>
                  <a:txBody>
                    <a:bodyPr/>
                    <a:lstStyle/>
                    <a:p>
                      <a:r>
                        <a:rPr lang="en-US" sz="1050" b="1" dirty="0"/>
                        <a:t>OIT</a:t>
                      </a:r>
                    </a:p>
                  </a:txBody>
                  <a:tcPr anchor="ctr"/>
                </a:tc>
                <a:extLst>
                  <a:ext uri="{0D108BD9-81ED-4DB2-BD59-A6C34878D82A}">
                    <a16:rowId xmlns:a16="http://schemas.microsoft.com/office/drawing/2014/main" val="4043936104"/>
                  </a:ext>
                </a:extLst>
              </a:tr>
              <a:tr h="360000">
                <a:tc>
                  <a:txBody>
                    <a:bodyPr/>
                    <a:lstStyle/>
                    <a:p>
                      <a:r>
                        <a:rPr lang="en-US" sz="900" b="1" dirty="0"/>
                        <a:t>Objective</a:t>
                      </a:r>
                    </a:p>
                  </a:txBody>
                  <a:tcPr anchor="ctr"/>
                </a:tc>
                <a:tc>
                  <a:txBody>
                    <a:bodyPr/>
                    <a:lstStyle/>
                    <a:p>
                      <a:r>
                        <a:rPr lang="en-US" sz="900" dirty="0"/>
                        <a:t>NA</a:t>
                      </a:r>
                    </a:p>
                  </a:txBody>
                  <a:tcPr anchor="ctr">
                    <a:noFill/>
                  </a:tcPr>
                </a:tc>
                <a:tc>
                  <a:txBody>
                    <a:bodyPr/>
                    <a:lstStyle/>
                    <a:p>
                      <a:r>
                        <a:rPr lang="en-US" sz="900" dirty="0"/>
                        <a:t>Validate (Real/ Fake;</a:t>
                      </a:r>
                      <a:r>
                        <a:rPr lang="en-US" sz="900" baseline="0" dirty="0"/>
                        <a:t> Intent is right)</a:t>
                      </a:r>
                      <a:endParaRPr lang="en-US" sz="900" dirty="0"/>
                    </a:p>
                  </a:txBody>
                  <a:tcPr anchor="ct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dirty="0"/>
                        <a:t>Qualify,</a:t>
                      </a:r>
                      <a:r>
                        <a:rPr lang="en-US" sz="900" baseline="0" dirty="0"/>
                        <a:t> Validate, Enrich, &amp; Distribute (warm/ hot); Accept.</a:t>
                      </a:r>
                      <a:endParaRPr lang="en-US" sz="900" dirty="0"/>
                    </a:p>
                  </a:txBody>
                  <a:tcPr anchor="ctr">
                    <a:noFill/>
                  </a:tcPr>
                </a:tc>
                <a:tc>
                  <a:txBody>
                    <a:bodyPr/>
                    <a:lstStyle/>
                    <a:p>
                      <a:r>
                        <a:rPr lang="en-US" sz="900" i="0" dirty="0"/>
                        <a:t>Contact customer to pursue opportunity.</a:t>
                      </a:r>
                    </a:p>
                  </a:txBody>
                  <a:tcPr anchor="ctr">
                    <a:noFill/>
                  </a:tcPr>
                </a:tc>
                <a:tc>
                  <a:txBody>
                    <a:bodyPr/>
                    <a:lstStyle/>
                    <a:p>
                      <a:r>
                        <a:rPr lang="en-US" sz="900" dirty="0"/>
                        <a:t>Create sales opportunity.</a:t>
                      </a:r>
                    </a:p>
                  </a:txBody>
                  <a:tcPr anchor="ctr"/>
                </a:tc>
                <a:tc>
                  <a:txBody>
                    <a:bodyPr/>
                    <a:lstStyle/>
                    <a:p>
                      <a:r>
                        <a:rPr lang="en-US" sz="900" dirty="0"/>
                        <a:t>Get the SALE!</a:t>
                      </a:r>
                    </a:p>
                  </a:txBody>
                  <a:tcPr anchor="ctr"/>
                </a:tc>
                <a:extLst>
                  <a:ext uri="{0D108BD9-81ED-4DB2-BD59-A6C34878D82A}">
                    <a16:rowId xmlns:a16="http://schemas.microsoft.com/office/drawing/2014/main" val="1080661030"/>
                  </a:ext>
                </a:extLst>
              </a:tr>
              <a:tr h="360000">
                <a:tc>
                  <a:txBody>
                    <a:bodyPr/>
                    <a:lstStyle/>
                    <a:p>
                      <a:r>
                        <a:rPr lang="en-US" sz="900" b="1" dirty="0"/>
                        <a:t>Who does this?</a:t>
                      </a:r>
                    </a:p>
                  </a:txBody>
                  <a:tcPr anchor="ctr"/>
                </a:tc>
                <a:tc>
                  <a:txBody>
                    <a:bodyPr/>
                    <a:lstStyle/>
                    <a:p>
                      <a:r>
                        <a:rPr lang="en-US" sz="900" b="1" dirty="0">
                          <a:solidFill>
                            <a:schemeClr val="accent4"/>
                          </a:solidFill>
                        </a:rPr>
                        <a:t>Prospect/ Customer</a:t>
                      </a:r>
                    </a:p>
                  </a:txBody>
                  <a:tcPr>
                    <a:noFill/>
                  </a:tcPr>
                </a:tc>
                <a:tc>
                  <a:txBody>
                    <a:bodyPr/>
                    <a:lstStyle/>
                    <a:p>
                      <a:r>
                        <a:rPr lang="en-US" sz="900" b="1" dirty="0">
                          <a:solidFill>
                            <a:srgbClr val="002060"/>
                          </a:solidFill>
                        </a:rPr>
                        <a:t>Tele-prospector</a:t>
                      </a:r>
                      <a:r>
                        <a:rPr lang="en-US" sz="900" b="1" baseline="0" dirty="0">
                          <a:solidFill>
                            <a:srgbClr val="002060"/>
                          </a:solidFill>
                        </a:rPr>
                        <a:t> (TP)</a:t>
                      </a:r>
                      <a:endParaRPr lang="en-US" sz="900" b="1" dirty="0">
                        <a:solidFill>
                          <a:srgbClr val="002060"/>
                        </a:solidFill>
                      </a:endParaRPr>
                    </a:p>
                  </a:txBody>
                  <a:tcP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b="1" dirty="0">
                          <a:solidFill>
                            <a:srgbClr val="002060"/>
                          </a:solidFill>
                        </a:rPr>
                        <a:t>TP: Update</a:t>
                      </a:r>
                      <a:r>
                        <a:rPr lang="en-US" sz="900" b="1" baseline="0" dirty="0">
                          <a:solidFill>
                            <a:srgbClr val="002060"/>
                          </a:solidFill>
                        </a:rPr>
                        <a:t> SFDC</a:t>
                      </a:r>
                      <a:endParaRPr lang="en-US" sz="900" b="1" dirty="0">
                        <a:solidFill>
                          <a:srgbClr val="002060"/>
                        </a:solidFill>
                      </a:endParaRPr>
                    </a:p>
                  </a:txBody>
                  <a:tcPr>
                    <a:noFill/>
                  </a:tcPr>
                </a:tc>
                <a:tc>
                  <a:txBody>
                    <a:bodyPr/>
                    <a:lstStyle/>
                    <a:p>
                      <a:r>
                        <a:rPr lang="en-US" sz="900" b="1" dirty="0">
                          <a:solidFill>
                            <a:schemeClr val="accent3"/>
                          </a:solidFill>
                        </a:rPr>
                        <a:t>Sales: Review &gt; Call &gt; Update SFDC or</a:t>
                      </a:r>
                      <a:r>
                        <a:rPr lang="en-US" sz="900" b="1" baseline="0" dirty="0">
                          <a:solidFill>
                            <a:schemeClr val="accent3"/>
                          </a:solidFill>
                        </a:rPr>
                        <a:t> TP.</a:t>
                      </a:r>
                      <a:endParaRPr lang="en-US" sz="900" b="1" dirty="0">
                        <a:solidFill>
                          <a:schemeClr val="accent3"/>
                        </a:solidFill>
                      </a:endParaRPr>
                    </a:p>
                    <a:p>
                      <a:r>
                        <a:rPr lang="en-US" sz="900" b="1" dirty="0">
                          <a:solidFill>
                            <a:srgbClr val="002060"/>
                          </a:solidFill>
                        </a:rPr>
                        <a:t>TP: Update SFDC</a:t>
                      </a:r>
                    </a:p>
                  </a:txBody>
                  <a:tcPr>
                    <a:noFill/>
                  </a:tcPr>
                </a:tc>
                <a:tc>
                  <a:txBody>
                    <a:bodyPr/>
                    <a:lstStyle/>
                    <a:p>
                      <a:r>
                        <a:rPr lang="en-US" sz="900" b="1" dirty="0">
                          <a:solidFill>
                            <a:schemeClr val="accent3"/>
                          </a:solidFill>
                        </a:rPr>
                        <a:t>Sales: Action on Opportunity.</a:t>
                      </a:r>
                    </a:p>
                    <a:p>
                      <a:r>
                        <a:rPr lang="en-US" sz="900" b="1" dirty="0">
                          <a:solidFill>
                            <a:srgbClr val="002060"/>
                          </a:solidFill>
                        </a:rPr>
                        <a:t>TP: Update SFDC</a:t>
                      </a:r>
                    </a:p>
                  </a:txBody>
                  <a:tcPr/>
                </a:tc>
                <a:tc>
                  <a:txBody>
                    <a:bodyPr/>
                    <a:lstStyle/>
                    <a:p>
                      <a:r>
                        <a:rPr lang="en-US" sz="900" b="1" dirty="0">
                          <a:solidFill>
                            <a:schemeClr val="accent3"/>
                          </a:solidFill>
                        </a:rPr>
                        <a:t>Sales: Call</a:t>
                      </a:r>
                    </a:p>
                    <a:p>
                      <a:r>
                        <a:rPr lang="en-US" sz="900" b="1" dirty="0">
                          <a:solidFill>
                            <a:srgbClr val="002060"/>
                          </a:solidFill>
                        </a:rPr>
                        <a:t>TP: Update SFDC</a:t>
                      </a:r>
                    </a:p>
                  </a:txBody>
                  <a:tcPr/>
                </a:tc>
                <a:extLst>
                  <a:ext uri="{0D108BD9-81ED-4DB2-BD59-A6C34878D82A}">
                    <a16:rowId xmlns:a16="http://schemas.microsoft.com/office/drawing/2014/main" val="303614527"/>
                  </a:ext>
                </a:extLst>
              </a:tr>
              <a:tr h="432000">
                <a:tc>
                  <a:txBody>
                    <a:bodyPr/>
                    <a:lstStyle/>
                    <a:p>
                      <a:r>
                        <a:rPr lang="en-US" sz="900" b="1" dirty="0"/>
                        <a:t>Action</a:t>
                      </a:r>
                    </a:p>
                  </a:txBody>
                  <a:tcPr anchor="ctr"/>
                </a:tc>
                <a:tc>
                  <a:txBody>
                    <a:bodyPr/>
                    <a:lstStyle/>
                    <a:p>
                      <a:r>
                        <a:rPr lang="en-US" sz="900" dirty="0"/>
                        <a:t>Fill out Contact</a:t>
                      </a:r>
                      <a:r>
                        <a:rPr lang="en-US" sz="900" baseline="0" dirty="0"/>
                        <a:t> or Lead </a:t>
                      </a:r>
                      <a:r>
                        <a:rPr lang="en-US" sz="900" dirty="0"/>
                        <a:t>form</a:t>
                      </a:r>
                    </a:p>
                  </a:txBody>
                  <a:tcPr/>
                </a:tc>
                <a:tc>
                  <a:txBody>
                    <a:bodyPr/>
                    <a:lstStyle/>
                    <a:p>
                      <a:r>
                        <a:rPr lang="en-US" sz="900" dirty="0"/>
                        <a:t>Check if lead is REAL (</a:t>
                      </a:r>
                      <a:r>
                        <a:rPr lang="en-US" sz="900" baseline="0" dirty="0"/>
                        <a:t>hospital/ email/ phone).</a:t>
                      </a:r>
                    </a:p>
                    <a:p>
                      <a:r>
                        <a:rPr lang="en-US" sz="900" baseline="0" dirty="0"/>
                        <a:t>Intent is relevant to HS/ SRC Biz.</a:t>
                      </a:r>
                      <a:endParaRPr lang="en-US" sz="900" dirty="0"/>
                    </a:p>
                  </a:txBody>
                  <a:tcPr/>
                </a:tc>
                <a:tc>
                  <a:txBody>
                    <a:bodyPr/>
                    <a:lstStyle/>
                    <a:p>
                      <a:r>
                        <a:rPr lang="en-US" sz="900" dirty="0"/>
                        <a:t>Email/ Call to follow-up with Customer on enquiry. </a:t>
                      </a:r>
                      <a:endParaRPr lang="en-US" sz="900"/>
                    </a:p>
                    <a:p>
                      <a:r>
                        <a:rPr lang="en-US" sz="900" dirty="0"/>
                        <a:t>Update</a:t>
                      </a:r>
                      <a:r>
                        <a:rPr lang="en-US" sz="900" baseline="0" dirty="0"/>
                        <a:t> SFDC: Enrich &amp; Distribute Lead.</a:t>
                      </a:r>
                    </a:p>
                  </a:txBody>
                  <a:tcPr>
                    <a:noFill/>
                  </a:tcPr>
                </a:tc>
                <a:tc>
                  <a:txBody>
                    <a:bodyPr/>
                    <a:lstStyle/>
                    <a:p>
                      <a:r>
                        <a:rPr lang="en-US" sz="900" dirty="0"/>
                        <a:t>Sales follow-up to </a:t>
                      </a:r>
                      <a:r>
                        <a:rPr lang="en-US" sz="900" baseline="0" dirty="0"/>
                        <a:t>further qualify lead with aim to create Opportunity.</a:t>
                      </a:r>
                    </a:p>
                    <a:p>
                      <a:r>
                        <a:rPr lang="en-US" sz="900" baseline="0" dirty="0"/>
                        <a:t>Update SFDC directly or call TP to update.</a:t>
                      </a:r>
                      <a:endParaRPr lang="en-US" sz="900" dirty="0"/>
                    </a:p>
                  </a:txBody>
                  <a:tcPr>
                    <a:noFill/>
                  </a:tcPr>
                </a:tc>
                <a:tc>
                  <a:txBody>
                    <a:bodyPr/>
                    <a:lstStyle/>
                    <a:p>
                      <a:r>
                        <a:rPr lang="en-US" sz="900" dirty="0"/>
                        <a:t>Sales identifies opportunity</a:t>
                      </a:r>
                      <a:r>
                        <a:rPr lang="en-US" sz="900" baseline="0" dirty="0"/>
                        <a:t> and start preparing for bid/ quote.</a:t>
                      </a:r>
                    </a:p>
                    <a:p>
                      <a:r>
                        <a:rPr lang="en-US" sz="900" baseline="0" dirty="0"/>
                        <a:t>Update SFDC directly or call TP to update.</a:t>
                      </a:r>
                      <a:endParaRPr lang="en-US" sz="900" dirty="0"/>
                    </a:p>
                  </a:txBody>
                  <a:tcPr/>
                </a:tc>
                <a:tc>
                  <a:txBody>
                    <a:bodyPr/>
                    <a:lstStyle/>
                    <a:p>
                      <a:r>
                        <a:rPr lang="en-US" sz="900" dirty="0"/>
                        <a:t>Sales</a:t>
                      </a:r>
                      <a:r>
                        <a:rPr lang="en-US" sz="900" baseline="0" dirty="0"/>
                        <a:t> c</a:t>
                      </a:r>
                      <a:r>
                        <a:rPr lang="en-US" sz="900" dirty="0"/>
                        <a:t>loses deal and sign contract with customer.</a:t>
                      </a:r>
                    </a:p>
                  </a:txBody>
                  <a:tcPr/>
                </a:tc>
                <a:extLst>
                  <a:ext uri="{0D108BD9-81ED-4DB2-BD59-A6C34878D82A}">
                    <a16:rowId xmlns:a16="http://schemas.microsoft.com/office/drawing/2014/main" val="1778363435"/>
                  </a:ext>
                </a:extLst>
              </a:tr>
              <a:tr h="324000">
                <a:tc>
                  <a:txBody>
                    <a:bodyPr/>
                    <a:lstStyle/>
                    <a:p>
                      <a:r>
                        <a:rPr lang="en-US" sz="900" b="1" dirty="0"/>
                        <a:t>Lead Status</a:t>
                      </a:r>
                    </a:p>
                  </a:txBody>
                  <a:tcPr anchor="ctr"/>
                </a:tc>
                <a:tc>
                  <a:txBody>
                    <a:bodyPr/>
                    <a:lstStyle/>
                    <a:p>
                      <a:r>
                        <a:rPr lang="en-US" sz="900" dirty="0"/>
                        <a:t>NA</a:t>
                      </a:r>
                    </a:p>
                  </a:txBody>
                  <a:tcPr anchor="ctr"/>
                </a:tc>
                <a:tc>
                  <a:txBody>
                    <a:bodyPr/>
                    <a:lstStyle/>
                    <a:p>
                      <a:r>
                        <a:rPr lang="en-US" sz="900" dirty="0"/>
                        <a:t>Open</a:t>
                      </a:r>
                      <a:r>
                        <a:rPr lang="en-US" sz="900" baseline="0" dirty="0"/>
                        <a:t> - Marketing</a:t>
                      </a:r>
                      <a:endParaRPr lang="en-US" sz="900" dirty="0"/>
                    </a:p>
                  </a:txBody>
                  <a:tcPr anchor="ctr"/>
                </a:tc>
                <a:tc>
                  <a:txBody>
                    <a:bodyPr/>
                    <a:lstStyle/>
                    <a:p>
                      <a:r>
                        <a:rPr lang="en-US" sz="900" dirty="0"/>
                        <a:t>Distributed</a:t>
                      </a:r>
                    </a:p>
                    <a:p>
                      <a:pPr marL="0" marR="0" lvl="0" indent="0" algn="l" defTabSz="914377" rtl="0" eaLnBrk="1" fontAlgn="auto" latinLnBrk="0" hangingPunct="1">
                        <a:lnSpc>
                          <a:spcPct val="100000"/>
                        </a:lnSpc>
                        <a:spcBef>
                          <a:spcPts val="0"/>
                        </a:spcBef>
                        <a:spcAft>
                          <a:spcPts val="0"/>
                        </a:spcAft>
                        <a:buClrTx/>
                        <a:buSzTx/>
                        <a:buFontTx/>
                        <a:buNone/>
                        <a:tabLst/>
                        <a:defRPr/>
                      </a:pPr>
                      <a:r>
                        <a:rPr lang="en-US" sz="900" dirty="0"/>
                        <a:t>Accepted – Sales</a:t>
                      </a:r>
                    </a:p>
                  </a:txBody>
                  <a:tcPr anchor="ctr">
                    <a:noFill/>
                  </a:tcPr>
                </a:tc>
                <a:tc>
                  <a:txBody>
                    <a:bodyPr/>
                    <a:lstStyle/>
                    <a:p>
                      <a:r>
                        <a:rPr lang="en-US" sz="900" dirty="0"/>
                        <a:t>Converted</a:t>
                      </a:r>
                    </a:p>
                  </a:txBody>
                  <a:tcPr anchor="ctr">
                    <a:noFill/>
                  </a:tcPr>
                </a:tc>
                <a:tc>
                  <a:txBody>
                    <a:bodyPr/>
                    <a:lstStyle/>
                    <a:p>
                      <a:r>
                        <a:rPr lang="en-US" sz="900" dirty="0"/>
                        <a:t>Opportunity</a:t>
                      </a:r>
                    </a:p>
                  </a:txBody>
                  <a:tcPr anchor="ctr"/>
                </a:tc>
                <a:tc>
                  <a:txBody>
                    <a:bodyPr/>
                    <a:lstStyle/>
                    <a:p>
                      <a:r>
                        <a:rPr lang="en-US" sz="900" dirty="0"/>
                        <a:t>Sales Order</a:t>
                      </a:r>
                    </a:p>
                  </a:txBody>
                  <a:tcPr anchor="ctr"/>
                </a:tc>
                <a:extLst>
                  <a:ext uri="{0D108BD9-81ED-4DB2-BD59-A6C34878D82A}">
                    <a16:rowId xmlns:a16="http://schemas.microsoft.com/office/drawing/2014/main" val="1740059661"/>
                  </a:ext>
                </a:extLst>
              </a:tr>
              <a:tr h="360000">
                <a:tc>
                  <a:txBody>
                    <a:bodyPr/>
                    <a:lstStyle/>
                    <a:p>
                      <a:r>
                        <a:rPr lang="en-US" sz="900" b="1" dirty="0"/>
                        <a:t>When to CLOSE lead?</a:t>
                      </a:r>
                    </a:p>
                  </a:txBody>
                  <a:tcPr anchor="ctr"/>
                </a:tc>
                <a:tc>
                  <a:txBody>
                    <a:bodyPr/>
                    <a:lstStyle/>
                    <a:p>
                      <a:r>
                        <a:rPr lang="en-US" sz="900" dirty="0"/>
                        <a:t>NA</a:t>
                      </a:r>
                    </a:p>
                  </a:txBody>
                  <a:tcPr/>
                </a:tc>
                <a:tc>
                  <a:txBody>
                    <a:bodyPr/>
                    <a:lstStyle/>
                    <a:p>
                      <a:r>
                        <a:rPr lang="en-US" sz="900" dirty="0"/>
                        <a:t>Fake lead.</a:t>
                      </a:r>
                    </a:p>
                    <a:p>
                      <a:r>
                        <a:rPr lang="en-US" sz="900" dirty="0"/>
                        <a:t>Wrong intent.</a:t>
                      </a:r>
                    </a:p>
                  </a:txBody>
                  <a:tcPr/>
                </a:tc>
                <a:tc>
                  <a:txBody>
                    <a:bodyPr/>
                    <a:lstStyle/>
                    <a:p>
                      <a:r>
                        <a:rPr lang="en-US" sz="900" dirty="0"/>
                        <a:t>No intent to buy Philips solution.</a:t>
                      </a:r>
                    </a:p>
                    <a:p>
                      <a:r>
                        <a:rPr lang="en-US" sz="900" dirty="0"/>
                        <a:t>No response</a:t>
                      </a:r>
                      <a:r>
                        <a:rPr lang="en-US" sz="900" baseline="0" dirty="0"/>
                        <a:t> from customer after 3x.</a:t>
                      </a:r>
                      <a:endParaRPr lang="en-US" sz="900" dirty="0"/>
                    </a:p>
                  </a:txBody>
                  <a:tcPr>
                    <a:noFill/>
                  </a:tcPr>
                </a:tc>
                <a:tc>
                  <a:txBody>
                    <a:bodyPr/>
                    <a:lstStyle/>
                    <a:p>
                      <a:r>
                        <a:rPr lang="en-US" sz="900" dirty="0"/>
                        <a:t>Sales lost </a:t>
                      </a:r>
                      <a:r>
                        <a:rPr lang="en-US" sz="900" dirty="0" err="1"/>
                        <a:t>opp</a:t>
                      </a:r>
                      <a:r>
                        <a:rPr lang="en-US" sz="900" baseline="0" dirty="0"/>
                        <a:t> or </a:t>
                      </a:r>
                      <a:r>
                        <a:rPr lang="en-US" sz="900" dirty="0"/>
                        <a:t>feels it’s not good lead</a:t>
                      </a:r>
                      <a:r>
                        <a:rPr lang="en-US" sz="900" baseline="0" dirty="0"/>
                        <a:t> to pursue (e.g. no budget, prefer competitor).</a:t>
                      </a:r>
                      <a:endParaRPr lang="en-US" sz="900" dirty="0"/>
                    </a:p>
                  </a:txBody>
                  <a:tcPr>
                    <a:noFill/>
                  </a:tcPr>
                </a:tc>
                <a:tc>
                  <a:txBody>
                    <a:bodyPr/>
                    <a:lstStyle/>
                    <a:p>
                      <a:r>
                        <a:rPr lang="en-US" sz="900" dirty="0"/>
                        <a:t>Lost opportunity.</a:t>
                      </a:r>
                    </a:p>
                  </a:txBody>
                  <a:tcPr/>
                </a:tc>
                <a:tc>
                  <a:txBody>
                    <a:bodyPr/>
                    <a:lstStyle/>
                    <a:p>
                      <a:r>
                        <a:rPr lang="en-US" sz="900" dirty="0"/>
                        <a:t>Lost sales deal.</a:t>
                      </a:r>
                    </a:p>
                  </a:txBody>
                  <a:tcPr/>
                </a:tc>
                <a:extLst>
                  <a:ext uri="{0D108BD9-81ED-4DB2-BD59-A6C34878D82A}">
                    <a16:rowId xmlns:a16="http://schemas.microsoft.com/office/drawing/2014/main" val="4442796"/>
                  </a:ext>
                </a:extLst>
              </a:tr>
              <a:tr h="288000">
                <a:tc>
                  <a:txBody>
                    <a:bodyPr/>
                    <a:lstStyle/>
                    <a:p>
                      <a:r>
                        <a:rPr lang="en-US" sz="900" b="1" dirty="0"/>
                        <a:t>KPIs</a:t>
                      </a:r>
                    </a:p>
                  </a:txBody>
                  <a:tcPr anchor="ctr"/>
                </a:tc>
                <a:tc>
                  <a:txBody>
                    <a:bodyPr/>
                    <a:lstStyle/>
                    <a:p>
                      <a:endParaRPr lang="en-US" sz="900"/>
                    </a:p>
                  </a:txBody>
                  <a:tcPr anchor="ctr"/>
                </a:tc>
                <a:tc>
                  <a:txBody>
                    <a:bodyPr/>
                    <a:lstStyle/>
                    <a:p>
                      <a:r>
                        <a:rPr lang="en-US" sz="900" dirty="0"/>
                        <a:t>1 day to open and review lead.</a:t>
                      </a:r>
                    </a:p>
                  </a:txBody>
                  <a:tcPr anchor="ctr"/>
                </a:tc>
                <a:tc>
                  <a:txBody>
                    <a:bodyPr/>
                    <a:lstStyle/>
                    <a:p>
                      <a:pPr marL="0" marR="0" lvl="0" indent="0" algn="l" rtl="0" eaLnBrk="1" fontAlgn="auto" latinLnBrk="0" hangingPunct="1">
                        <a:lnSpc>
                          <a:spcPct val="100000"/>
                        </a:lnSpc>
                        <a:spcBef>
                          <a:spcPts val="0"/>
                        </a:spcBef>
                        <a:spcAft>
                          <a:spcPts val="0"/>
                        </a:spcAft>
                        <a:buClrTx/>
                        <a:buSzTx/>
                        <a:buFontTx/>
                        <a:buNone/>
                      </a:pPr>
                      <a:r>
                        <a:rPr lang="en-US" sz="900" dirty="0"/>
                        <a:t>1-7 days: Review/</a:t>
                      </a:r>
                      <a:r>
                        <a:rPr lang="en-US" sz="900" baseline="0" dirty="0"/>
                        <a:t> </a:t>
                      </a:r>
                      <a:r>
                        <a:rPr lang="en-US" sz="900" dirty="0"/>
                        <a:t>follow-up/ </a:t>
                      </a:r>
                      <a:r>
                        <a:rPr lang="en-US" sz="900" baseline="0" dirty="0"/>
                        <a:t>distribute / accept/ close.</a:t>
                      </a:r>
                      <a:endParaRPr lang="en-US" sz="900" dirty="0"/>
                    </a:p>
                  </a:txBody>
                  <a:tcPr anchor="ctr"/>
                </a:tc>
                <a:tc gridSpan="2">
                  <a:txBody>
                    <a:bodyPr/>
                    <a:lstStyle/>
                    <a:p>
                      <a:pPr marL="0" marR="0" lvl="0" indent="0" algn="l" rtl="0" eaLnBrk="1" fontAlgn="auto" latinLnBrk="0" hangingPunct="1">
                        <a:lnSpc>
                          <a:spcPct val="100000"/>
                        </a:lnSpc>
                        <a:spcBef>
                          <a:spcPts val="0"/>
                        </a:spcBef>
                        <a:spcAft>
                          <a:spcPts val="0"/>
                        </a:spcAft>
                        <a:buClrTx/>
                        <a:buSzTx/>
                        <a:buFontTx/>
                        <a:buNone/>
                      </a:pPr>
                      <a:r>
                        <a:rPr lang="en-US" sz="900" dirty="0"/>
                        <a:t>23 days: Update SFDC with Opp status.</a:t>
                      </a:r>
                    </a:p>
                    <a:p>
                      <a:pPr lvl="0">
                        <a:buNone/>
                      </a:pPr>
                      <a:r>
                        <a:rPr lang="en-US" sz="900"/>
                        <a:t>MQL &gt; </a:t>
                      </a:r>
                      <a:r>
                        <a:rPr lang="en-US" sz="900" err="1"/>
                        <a:t>Opp</a:t>
                      </a:r>
                      <a:r>
                        <a:rPr lang="en-US" sz="900"/>
                        <a:t> Rate.</a:t>
                      </a:r>
                      <a:endParaRPr lang="en-US"/>
                    </a:p>
                  </a:txBody>
                  <a:tcPr anchor="ctr"/>
                </a:tc>
                <a:tc hMerge="1">
                  <a:txBody>
                    <a:bodyPr/>
                    <a:lstStyle/>
                    <a:p>
                      <a:endParaRPr lang="en-US" sz="900"/>
                    </a:p>
                  </a:txBody>
                  <a:tcPr anchor="ctr"/>
                </a:tc>
                <a:tc>
                  <a:txBody>
                    <a:bodyPr/>
                    <a:lstStyle/>
                    <a:p>
                      <a:endParaRPr lang="en-US" sz="900"/>
                    </a:p>
                  </a:txBody>
                  <a:tcPr anchor="ctr"/>
                </a:tc>
                <a:extLst>
                  <a:ext uri="{0D108BD9-81ED-4DB2-BD59-A6C34878D82A}">
                    <a16:rowId xmlns:a16="http://schemas.microsoft.com/office/drawing/2014/main" val="2923770647"/>
                  </a:ext>
                </a:extLst>
              </a:tr>
            </a:tbl>
          </a:graphicData>
        </a:graphic>
      </p:graphicFrame>
      <p:sp>
        <p:nvSpPr>
          <p:cNvPr id="43" name="Left-Right Arrow 42"/>
          <p:cNvSpPr/>
          <p:nvPr/>
        </p:nvSpPr>
        <p:spPr>
          <a:xfrm>
            <a:off x="891540" y="998220"/>
            <a:ext cx="1080000" cy="288000"/>
          </a:xfrm>
          <a:prstGeom prst="leftRightArrow">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b="1"/>
              <a:t>Capture</a:t>
            </a:r>
          </a:p>
        </p:txBody>
      </p:sp>
      <p:sp>
        <p:nvSpPr>
          <p:cNvPr id="44" name="Left-Right Arrow 43"/>
          <p:cNvSpPr/>
          <p:nvPr/>
        </p:nvSpPr>
        <p:spPr>
          <a:xfrm>
            <a:off x="2067635" y="998220"/>
            <a:ext cx="2695433"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 &amp; Distribute</a:t>
            </a:r>
          </a:p>
        </p:txBody>
      </p:sp>
      <p:sp>
        <p:nvSpPr>
          <p:cNvPr id="47" name="Left-Right Arrow 46"/>
          <p:cNvSpPr/>
          <p:nvPr/>
        </p:nvSpPr>
        <p:spPr>
          <a:xfrm>
            <a:off x="4855526" y="998220"/>
            <a:ext cx="1477035"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Pursue Lead</a:t>
            </a:r>
          </a:p>
        </p:txBody>
      </p:sp>
      <p:sp>
        <p:nvSpPr>
          <p:cNvPr id="48" name="Left-Right Arrow 47"/>
          <p:cNvSpPr/>
          <p:nvPr/>
        </p:nvSpPr>
        <p:spPr>
          <a:xfrm>
            <a:off x="6425020" y="998220"/>
            <a:ext cx="1292790"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Convert </a:t>
            </a:r>
            <a:r>
              <a:rPr lang="en-US" sz="1000" b="1" err="1"/>
              <a:t>Opp</a:t>
            </a:r>
            <a:endParaRPr lang="en-US" sz="1000" b="1"/>
          </a:p>
        </p:txBody>
      </p:sp>
      <p:sp>
        <p:nvSpPr>
          <p:cNvPr id="50" name="Left-Right Arrow 49"/>
          <p:cNvSpPr/>
          <p:nvPr/>
        </p:nvSpPr>
        <p:spPr>
          <a:xfrm>
            <a:off x="7810269" y="998220"/>
            <a:ext cx="1272316"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SALES</a:t>
            </a:r>
          </a:p>
        </p:txBody>
      </p:sp>
      <p:sp>
        <p:nvSpPr>
          <p:cNvPr id="2" name="Rectangle 1">
            <a:extLst>
              <a:ext uri="{FF2B5EF4-FFF2-40B4-BE49-F238E27FC236}">
                <a16:creationId xmlns:a16="http://schemas.microsoft.com/office/drawing/2014/main" id="{FFB14501-2393-4F87-96AB-1B9C26C0A97E}"/>
              </a:ext>
            </a:extLst>
          </p:cNvPr>
          <p:cNvSpPr/>
          <p:nvPr/>
        </p:nvSpPr>
        <p:spPr>
          <a:xfrm>
            <a:off x="3331299" y="1350235"/>
            <a:ext cx="1435693" cy="3725966"/>
          </a:xfrm>
          <a:prstGeom prst="rect">
            <a:avLst/>
          </a:prstGeom>
          <a:noFill/>
          <a:ln w="57150" cap="flat" cmpd="sng" algn="ctr">
            <a:solidFill>
              <a:schemeClr val="accent4">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Tree>
    <p:extLst>
      <p:ext uri="{BB962C8B-B14F-4D97-AF65-F5344CB8AC3E}">
        <p14:creationId xmlns:p14="http://schemas.microsoft.com/office/powerpoint/2010/main" val="4189715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991" y="216000"/>
            <a:ext cx="8118796" cy="698501"/>
          </a:xfrm>
        </p:spPr>
        <p:txBody>
          <a:bodyPr/>
          <a:lstStyle/>
          <a:p>
            <a:r>
              <a:rPr lang="en-AU">
                <a:solidFill>
                  <a:srgbClr val="002060"/>
                </a:solidFill>
              </a:rPr>
              <a:t>Flows to be followed based on customer information provided/request</a:t>
            </a:r>
            <a:endParaRPr lang="en-US">
              <a:solidFill>
                <a:srgbClr val="002060"/>
              </a:solidFill>
            </a:endParaRP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a:xfrm>
            <a:off x="2735082" y="4884454"/>
            <a:ext cx="3910151" cy="107975"/>
          </a:xfrm>
        </p:spPr>
        <p:txBody>
          <a:bodyPr/>
          <a:lstStyle/>
          <a:p>
            <a:endParaRPr lang="en-IN"/>
          </a:p>
        </p:txBody>
      </p:sp>
      <p:sp>
        <p:nvSpPr>
          <p:cNvPr id="5" name="Slide Number Placeholder 4"/>
          <p:cNvSpPr>
            <a:spLocks noGrp="1"/>
          </p:cNvSpPr>
          <p:nvPr>
            <p:ph type="sldNum" sz="quarter" idx="12"/>
          </p:nvPr>
        </p:nvSpPr>
        <p:spPr/>
        <p:txBody>
          <a:bodyPr/>
          <a:lstStyle/>
          <a:p>
            <a:fld id="{A5163908-529D-4A49-892F-D37C4044DFD8}" type="slidenum">
              <a:rPr lang="en-IN" smtClean="0"/>
              <a:pPr/>
              <a:t>16</a:t>
            </a:fld>
            <a:endParaRPr lang="en-IN"/>
          </a:p>
        </p:txBody>
      </p:sp>
      <p:sp>
        <p:nvSpPr>
          <p:cNvPr id="6" name="Rectangle 5"/>
          <p:cNvSpPr/>
          <p:nvPr/>
        </p:nvSpPr>
        <p:spPr>
          <a:xfrm>
            <a:off x="4906086" y="1145137"/>
            <a:ext cx="1563881" cy="683664"/>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1200"/>
              <a:t>Lead form</a:t>
            </a:r>
            <a:endParaRPr lang="en-US" sz="1200"/>
          </a:p>
        </p:txBody>
      </p:sp>
      <p:cxnSp>
        <p:nvCxnSpPr>
          <p:cNvPr id="20" name="Straight Arrow Connector 19"/>
          <p:cNvCxnSpPr>
            <a:cxnSpLocks/>
          </p:cNvCxnSpPr>
          <p:nvPr/>
        </p:nvCxnSpPr>
        <p:spPr>
          <a:xfrm>
            <a:off x="4360172" y="3737773"/>
            <a:ext cx="7687" cy="3834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3473242" y="2384277"/>
            <a:ext cx="1563881" cy="524142"/>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1200"/>
              <a:t>Request: product information / talk to sales team</a:t>
            </a:r>
            <a:endParaRPr lang="en-US" sz="1200"/>
          </a:p>
        </p:txBody>
      </p:sp>
      <p:cxnSp>
        <p:nvCxnSpPr>
          <p:cNvPr id="42" name="Elbow Connector 41"/>
          <p:cNvCxnSpPr>
            <a:stCxn id="6" idx="2"/>
            <a:endCxn id="40" idx="0"/>
          </p:cNvCxnSpPr>
          <p:nvPr/>
        </p:nvCxnSpPr>
        <p:spPr>
          <a:xfrm rot="5400000">
            <a:off x="4693867" y="1390117"/>
            <a:ext cx="555476" cy="1432844"/>
          </a:xfrm>
          <a:prstGeom prst="bentConnector3">
            <a:avLst>
              <a:gd name="adj1" fmla="val 4230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Elbow Connector 44"/>
          <p:cNvCxnSpPr>
            <a:cxnSpLocks/>
            <a:stCxn id="40" idx="2"/>
          </p:cNvCxnSpPr>
          <p:nvPr/>
        </p:nvCxnSpPr>
        <p:spPr>
          <a:xfrm flipH="1">
            <a:off x="4251008" y="2908419"/>
            <a:ext cx="10596" cy="3033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Rectangle 62"/>
          <p:cNvSpPr/>
          <p:nvPr/>
        </p:nvSpPr>
        <p:spPr>
          <a:xfrm>
            <a:off x="3555886" y="4123321"/>
            <a:ext cx="1546789" cy="393107"/>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AU" sz="1400"/>
              <a:t>Scenario #1</a:t>
            </a:r>
            <a:endParaRPr lang="en-US" sz="1400"/>
          </a:p>
        </p:txBody>
      </p:sp>
      <p:sp>
        <p:nvSpPr>
          <p:cNvPr id="9" name="Rectangle 8">
            <a:extLst>
              <a:ext uri="{FF2B5EF4-FFF2-40B4-BE49-F238E27FC236}">
                <a16:creationId xmlns:a16="http://schemas.microsoft.com/office/drawing/2014/main" id="{9F124FD9-3E3E-15BD-8558-DA2B61B5FC4F}"/>
              </a:ext>
            </a:extLst>
          </p:cNvPr>
          <p:cNvSpPr/>
          <p:nvPr/>
        </p:nvSpPr>
        <p:spPr>
          <a:xfrm>
            <a:off x="424727" y="2309679"/>
            <a:ext cx="1818280" cy="524142"/>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1200"/>
              <a:t>When lead has enough information and ready to be assigned</a:t>
            </a:r>
            <a:endParaRPr lang="en-US" sz="1200"/>
          </a:p>
        </p:txBody>
      </p:sp>
      <p:cxnSp>
        <p:nvCxnSpPr>
          <p:cNvPr id="12" name="Connector: Elbow 11">
            <a:extLst>
              <a:ext uri="{FF2B5EF4-FFF2-40B4-BE49-F238E27FC236}">
                <a16:creationId xmlns:a16="http://schemas.microsoft.com/office/drawing/2014/main" id="{2ED130C7-6464-69E2-B063-304A78F9EEF3}"/>
              </a:ext>
            </a:extLst>
          </p:cNvPr>
          <p:cNvCxnSpPr>
            <a:stCxn id="6" idx="2"/>
            <a:endCxn id="9" idx="0"/>
          </p:cNvCxnSpPr>
          <p:nvPr/>
        </p:nvCxnSpPr>
        <p:spPr>
          <a:xfrm rot="5400000">
            <a:off x="3270508" y="-107840"/>
            <a:ext cx="480878" cy="43541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9CA0436E-A3B8-A052-7CFE-4357C8BA2A72}"/>
              </a:ext>
            </a:extLst>
          </p:cNvPr>
          <p:cNvSpPr/>
          <p:nvPr/>
        </p:nvSpPr>
        <p:spPr>
          <a:xfrm>
            <a:off x="508238" y="3301590"/>
            <a:ext cx="1546789" cy="393107"/>
          </a:xfrm>
          <a:prstGeom prst="rect">
            <a:avLst/>
          </a:prstGeom>
          <a:ln/>
        </p:spPr>
        <p:style>
          <a:lnRef idx="1">
            <a:schemeClr val="accent5"/>
          </a:lnRef>
          <a:fillRef idx="3">
            <a:schemeClr val="accent5"/>
          </a:fillRef>
          <a:effectRef idx="2">
            <a:schemeClr val="accent5"/>
          </a:effectRef>
          <a:fontRef idx="minor">
            <a:schemeClr val="lt1"/>
          </a:fontRef>
        </p:style>
        <p:txBody>
          <a:bodyPr rtlCol="0" anchor="ctr"/>
          <a:lstStyle/>
          <a:p>
            <a:pPr algn="ctr"/>
            <a:r>
              <a:rPr lang="en-AU" sz="1400"/>
              <a:t>Scenario #0</a:t>
            </a:r>
            <a:endParaRPr lang="en-US" sz="1400"/>
          </a:p>
        </p:txBody>
      </p:sp>
      <p:cxnSp>
        <p:nvCxnSpPr>
          <p:cNvPr id="15" name="Straight Arrow Connector 14">
            <a:extLst>
              <a:ext uri="{FF2B5EF4-FFF2-40B4-BE49-F238E27FC236}">
                <a16:creationId xmlns:a16="http://schemas.microsoft.com/office/drawing/2014/main" id="{13C40C0B-D57C-571A-A786-794B39730850}"/>
              </a:ext>
            </a:extLst>
          </p:cNvPr>
          <p:cNvCxnSpPr/>
          <p:nvPr/>
        </p:nvCxnSpPr>
        <p:spPr>
          <a:xfrm>
            <a:off x="1273946" y="2862506"/>
            <a:ext cx="7687" cy="3834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35C68FC8-7F67-99A4-138B-3D40FD161B10}"/>
              </a:ext>
            </a:extLst>
          </p:cNvPr>
          <p:cNvSpPr/>
          <p:nvPr/>
        </p:nvSpPr>
        <p:spPr>
          <a:xfrm>
            <a:off x="3139331" y="3212630"/>
            <a:ext cx="2629824" cy="524142"/>
          </a:xfrm>
          <a:prstGeom prst="rect">
            <a:avLst/>
          </a:prstGeom>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AU" sz="1200" dirty="0">
                <a:ea typeface="Calibri"/>
                <a:cs typeface="Calibri"/>
              </a:rPr>
              <a:t>Lead quality isn't good – TA to get more info (WIP)</a:t>
            </a:r>
          </a:p>
        </p:txBody>
      </p:sp>
    </p:spTree>
    <p:extLst>
      <p:ext uri="{BB962C8B-B14F-4D97-AF65-F5344CB8AC3E}">
        <p14:creationId xmlns:p14="http://schemas.microsoft.com/office/powerpoint/2010/main" val="2863376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479" y="103367"/>
            <a:ext cx="6225417" cy="698501"/>
          </a:xfrm>
        </p:spPr>
        <p:txBody>
          <a:bodyPr/>
          <a:lstStyle/>
          <a:p>
            <a:pPr fontAlgn="ctr"/>
            <a:br>
              <a:rPr lang="en-AU" sz="1600">
                <a:solidFill>
                  <a:srgbClr val="002060"/>
                </a:solidFill>
              </a:rPr>
            </a:br>
            <a:r>
              <a:rPr lang="en-AU" sz="2000" u="sng">
                <a:solidFill>
                  <a:srgbClr val="002060"/>
                </a:solidFill>
              </a:rPr>
              <a:t>Stage </a:t>
            </a:r>
            <a:r>
              <a:rPr lang="en-US" sz="2000" u="sng">
                <a:solidFill>
                  <a:srgbClr val="002060"/>
                </a:solidFill>
              </a:rPr>
              <a:t>TQL &amp; SAL </a:t>
            </a:r>
            <a:br>
              <a:rPr lang="en-US" sz="2000" u="sng">
                <a:solidFill>
                  <a:srgbClr val="002060"/>
                </a:solidFill>
              </a:rPr>
            </a:br>
            <a:r>
              <a:rPr lang="en-AU" sz="1400">
                <a:solidFill>
                  <a:srgbClr val="002060"/>
                </a:solidFill>
              </a:rPr>
              <a:t>Objective: </a:t>
            </a:r>
            <a:r>
              <a:rPr lang="en-US" sz="1400">
                <a:solidFill>
                  <a:srgbClr val="002060"/>
                </a:solidFill>
              </a:rPr>
              <a:t>Qualify, Validate, Enrich</a:t>
            </a:r>
            <a:br>
              <a:rPr lang="en-AU">
                <a:solidFill>
                  <a:schemeClr val="accent1">
                    <a:lumMod val="50000"/>
                  </a:schemeClr>
                </a:solidFill>
              </a:rPr>
            </a:br>
            <a:endParaRPr lang="en-US" b="1">
              <a:solidFill>
                <a:schemeClr val="accent4">
                  <a:lumMod val="60000"/>
                  <a:lumOff val="40000"/>
                </a:schemeClr>
              </a:solidFill>
            </a:endParaRPr>
          </a:p>
        </p:txBody>
      </p:sp>
      <p:sp>
        <p:nvSpPr>
          <p:cNvPr id="33" name="Left-Right Arrow 32"/>
          <p:cNvSpPr/>
          <p:nvPr/>
        </p:nvSpPr>
        <p:spPr>
          <a:xfrm>
            <a:off x="103662" y="0"/>
            <a:ext cx="8133889"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a:t>
            </a:r>
          </a:p>
        </p:txBody>
      </p:sp>
      <p:sp>
        <p:nvSpPr>
          <p:cNvPr id="6" name="Rectangle 5"/>
          <p:cNvSpPr/>
          <p:nvPr/>
        </p:nvSpPr>
        <p:spPr>
          <a:xfrm>
            <a:off x="709079" y="2310261"/>
            <a:ext cx="552070" cy="680767"/>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 err="1">
                <a:solidFill>
                  <a:schemeClr val="bg1"/>
                </a:solidFill>
              </a:rPr>
              <a:t>Teleprospecter</a:t>
            </a:r>
            <a:r>
              <a:rPr lang="en-US" sz="600">
                <a:solidFill>
                  <a:schemeClr val="bg1"/>
                </a:solidFill>
              </a:rPr>
              <a:t> (TP)</a:t>
            </a:r>
            <a:endParaRPr lang="en-US" sz="600" b="1"/>
          </a:p>
        </p:txBody>
      </p:sp>
      <p:sp>
        <p:nvSpPr>
          <p:cNvPr id="8" name="Rectangle 7"/>
          <p:cNvSpPr/>
          <p:nvPr/>
        </p:nvSpPr>
        <p:spPr>
          <a:xfrm>
            <a:off x="0" y="2465408"/>
            <a:ext cx="459024" cy="369332"/>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sz="600">
                <a:solidFill>
                  <a:schemeClr val="bg1"/>
                </a:solidFill>
              </a:rPr>
              <a:t>Prospect/Customer</a:t>
            </a:r>
          </a:p>
        </p:txBody>
      </p:sp>
      <p:sp>
        <p:nvSpPr>
          <p:cNvPr id="10" name="Rectangle 9"/>
          <p:cNvSpPr/>
          <p:nvPr/>
        </p:nvSpPr>
        <p:spPr>
          <a:xfrm>
            <a:off x="1495887" y="2312983"/>
            <a:ext cx="1481854" cy="677463"/>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AU" sz="600"/>
              <a:t>TP emails customer – cc Paula and the account manager</a:t>
            </a:r>
            <a:endParaRPr lang="en-US" sz="600"/>
          </a:p>
        </p:txBody>
      </p:sp>
      <p:sp>
        <p:nvSpPr>
          <p:cNvPr id="12" name="Pentagon 11"/>
          <p:cNvSpPr/>
          <p:nvPr/>
        </p:nvSpPr>
        <p:spPr>
          <a:xfrm>
            <a:off x="0" y="1009220"/>
            <a:ext cx="3572142" cy="206734"/>
          </a:xfrm>
          <a:prstGeom prst="homePlate">
            <a:avLst/>
          </a:prstGeom>
          <a:solidFill>
            <a:schemeClr val="accent1">
              <a:lumMod val="50000"/>
            </a:schemeClr>
          </a:solidFill>
          <a:ln w="25400" cap="flat" cmpd="sng" algn="ctr">
            <a:solidFill>
              <a:schemeClr val="accent1">
                <a:lumMod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t>Day 1</a:t>
            </a:r>
            <a:endParaRPr lang="en-US"/>
          </a:p>
        </p:txBody>
      </p:sp>
      <p:sp>
        <p:nvSpPr>
          <p:cNvPr id="18" name="Chevron 17"/>
          <p:cNvSpPr/>
          <p:nvPr/>
        </p:nvSpPr>
        <p:spPr>
          <a:xfrm>
            <a:off x="3563597" y="1001270"/>
            <a:ext cx="1025495" cy="222637"/>
          </a:xfrm>
          <a:prstGeom prst="chevron">
            <a:avLst/>
          </a:prstGeom>
          <a:solidFill>
            <a:schemeClr val="accent1">
              <a:lumMod val="75000"/>
            </a:schemeClr>
          </a:solidFill>
          <a:ln w="25400" cap="flat" cmpd="sng" algn="ctr">
            <a:solidFill>
              <a:schemeClr val="accent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solidFill>
                  <a:schemeClr val="bg1"/>
                </a:solidFill>
              </a:rPr>
              <a:t>Day 2</a:t>
            </a:r>
            <a:endParaRPr lang="en-US">
              <a:solidFill>
                <a:schemeClr val="bg1"/>
              </a:solidFill>
            </a:endParaRPr>
          </a:p>
        </p:txBody>
      </p:sp>
      <p:cxnSp>
        <p:nvCxnSpPr>
          <p:cNvPr id="21" name="Straight Arrow Connector 20"/>
          <p:cNvCxnSpPr>
            <a:stCxn id="8" idx="3"/>
            <a:endCxn id="6" idx="1"/>
          </p:cNvCxnSpPr>
          <p:nvPr/>
        </p:nvCxnSpPr>
        <p:spPr>
          <a:xfrm>
            <a:off x="459024" y="2650074"/>
            <a:ext cx="250055" cy="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6" idx="3"/>
            <a:endCxn id="10" idx="1"/>
          </p:cNvCxnSpPr>
          <p:nvPr/>
        </p:nvCxnSpPr>
        <p:spPr>
          <a:xfrm>
            <a:off x="1261149" y="2650645"/>
            <a:ext cx="234738" cy="10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Chevron 83"/>
          <p:cNvSpPr/>
          <p:nvPr/>
        </p:nvSpPr>
        <p:spPr>
          <a:xfrm>
            <a:off x="4569463" y="994049"/>
            <a:ext cx="1156220" cy="222637"/>
          </a:xfrm>
          <a:prstGeom prst="chevron">
            <a:avLst/>
          </a:prstGeom>
          <a:solidFill>
            <a:schemeClr val="accent1">
              <a:lumMod val="60000"/>
              <a:lumOff val="40000"/>
            </a:schemeClr>
          </a:solidFill>
          <a:ln w="25400" cap="flat" cmpd="sng" algn="ctr">
            <a:solidFill>
              <a:schemeClr val="accent1">
                <a:lumMod val="60000"/>
                <a:lumOff val="4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solidFill>
                  <a:schemeClr val="bg1"/>
                </a:solidFill>
              </a:rPr>
              <a:t>Day 3</a:t>
            </a:r>
            <a:endParaRPr lang="en-US">
              <a:solidFill>
                <a:schemeClr val="bg1"/>
              </a:solidFill>
            </a:endParaRPr>
          </a:p>
        </p:txBody>
      </p:sp>
      <p:sp>
        <p:nvSpPr>
          <p:cNvPr id="136" name="TextBox 135"/>
          <p:cNvSpPr txBox="1"/>
          <p:nvPr/>
        </p:nvSpPr>
        <p:spPr>
          <a:xfrm>
            <a:off x="159479" y="3771212"/>
            <a:ext cx="2486826" cy="246221"/>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sz="1000" b="1"/>
              <a:t>Email 0 – Thank you for contacting Philips</a:t>
            </a:r>
            <a:endParaRPr lang="en-US" sz="1000" u="sng"/>
          </a:p>
        </p:txBody>
      </p:sp>
      <p:sp>
        <p:nvSpPr>
          <p:cNvPr id="151" name="TextBox 150"/>
          <p:cNvSpPr txBox="1"/>
          <p:nvPr/>
        </p:nvSpPr>
        <p:spPr>
          <a:xfrm>
            <a:off x="103662" y="4939860"/>
            <a:ext cx="7967207" cy="230832"/>
          </a:xfrm>
          <a:prstGeom prst="rect">
            <a:avLst/>
          </a:prstGeom>
          <a:noFill/>
        </p:spPr>
        <p:txBody>
          <a:bodyPr wrap="square" rtlCol="0">
            <a:spAutoFit/>
          </a:bodyPr>
          <a:lstStyle/>
          <a:p>
            <a:r>
              <a:rPr lang="en-AU" sz="900" b="1"/>
              <a:t>Note: </a:t>
            </a:r>
            <a:r>
              <a:rPr lang="en-US" sz="900"/>
              <a:t>Tele-agent must input all the touch points information (effective or not) into SFDC</a:t>
            </a:r>
          </a:p>
        </p:txBody>
      </p:sp>
      <p:cxnSp>
        <p:nvCxnSpPr>
          <p:cNvPr id="4" name="Straight Connector 3"/>
          <p:cNvCxnSpPr/>
          <p:nvPr/>
        </p:nvCxnSpPr>
        <p:spPr>
          <a:xfrm flipH="1">
            <a:off x="3520867" y="1264778"/>
            <a:ext cx="2" cy="3307222"/>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Rectangle 1"/>
          <p:cNvSpPr/>
          <p:nvPr/>
        </p:nvSpPr>
        <p:spPr>
          <a:xfrm>
            <a:off x="7135738" y="376014"/>
            <a:ext cx="2008262" cy="393107"/>
          </a:xfrm>
          <a:prstGeom prst="rect">
            <a:avLst/>
          </a:prstGeom>
          <a:ln/>
        </p:spPr>
        <p:style>
          <a:lnRef idx="1">
            <a:schemeClr val="accent5"/>
          </a:lnRef>
          <a:fillRef idx="3">
            <a:schemeClr val="accent5"/>
          </a:fillRef>
          <a:effectRef idx="2">
            <a:schemeClr val="accent5"/>
          </a:effectRef>
          <a:fontRef idx="minor">
            <a:schemeClr val="lt1"/>
          </a:fontRef>
        </p:style>
        <p:txBody>
          <a:bodyPr rtlCol="0" anchor="ctr"/>
          <a:lstStyle/>
          <a:p>
            <a:pPr algn="ctr"/>
            <a:r>
              <a:rPr lang="en-AU"/>
              <a:t>Scenario #0</a:t>
            </a:r>
            <a:endParaRPr lang="en-US"/>
          </a:p>
        </p:txBody>
      </p:sp>
      <p:sp>
        <p:nvSpPr>
          <p:cNvPr id="58" name="Chevron 57"/>
          <p:cNvSpPr/>
          <p:nvPr/>
        </p:nvSpPr>
        <p:spPr>
          <a:xfrm>
            <a:off x="6832675" y="984081"/>
            <a:ext cx="2054952" cy="222637"/>
          </a:xfrm>
          <a:prstGeom prst="chevron">
            <a:avLst/>
          </a:prstGeom>
          <a:solidFill>
            <a:schemeClr val="accent1">
              <a:lumMod val="20000"/>
              <a:lumOff val="80000"/>
            </a:schemeClr>
          </a:solidFill>
          <a:ln w="25400" cap="flat" cmpd="sng" algn="ctr">
            <a:solidFill>
              <a:schemeClr val="accent1">
                <a:lumMod val="20000"/>
                <a:lumOff val="8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solidFill>
                  <a:schemeClr val="bg1"/>
                </a:solidFill>
              </a:rPr>
              <a:t>Day 7</a:t>
            </a:r>
            <a:endParaRPr lang="en-US">
              <a:solidFill>
                <a:schemeClr val="bg1"/>
              </a:solidFill>
            </a:endParaRPr>
          </a:p>
        </p:txBody>
      </p:sp>
      <p:cxnSp>
        <p:nvCxnSpPr>
          <p:cNvPr id="147" name="Straight Connector 146"/>
          <p:cNvCxnSpPr/>
          <p:nvPr/>
        </p:nvCxnSpPr>
        <p:spPr>
          <a:xfrm flipH="1">
            <a:off x="4544938" y="1237716"/>
            <a:ext cx="2" cy="3307222"/>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48" name="Chevron 147"/>
          <p:cNvSpPr/>
          <p:nvPr/>
        </p:nvSpPr>
        <p:spPr>
          <a:xfrm>
            <a:off x="5730267" y="1001171"/>
            <a:ext cx="1114914" cy="222637"/>
          </a:xfrm>
          <a:prstGeom prst="chevron">
            <a:avLst/>
          </a:prstGeom>
          <a:solidFill>
            <a:schemeClr val="accent1">
              <a:lumMod val="40000"/>
              <a:lumOff val="60000"/>
            </a:schemeClr>
          </a:solidFill>
          <a:ln w="25400" cap="flat" cmpd="sng" algn="ctr">
            <a:solidFill>
              <a:schemeClr val="accent1">
                <a:lumMod val="40000"/>
                <a:lumOff val="6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400">
                <a:solidFill>
                  <a:schemeClr val="bg1"/>
                </a:solidFill>
              </a:rPr>
              <a:t>Day 4,5,6</a:t>
            </a:r>
            <a:endParaRPr lang="en-US" sz="1400">
              <a:solidFill>
                <a:schemeClr val="bg1"/>
              </a:solidFill>
            </a:endParaRPr>
          </a:p>
        </p:txBody>
      </p:sp>
      <p:cxnSp>
        <p:nvCxnSpPr>
          <p:cNvPr id="149" name="Straight Connector 148"/>
          <p:cNvCxnSpPr/>
          <p:nvPr/>
        </p:nvCxnSpPr>
        <p:spPr>
          <a:xfrm flipH="1">
            <a:off x="5671558" y="1236291"/>
            <a:ext cx="2" cy="3307222"/>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73" name="Straight Connector 172"/>
          <p:cNvCxnSpPr/>
          <p:nvPr/>
        </p:nvCxnSpPr>
        <p:spPr>
          <a:xfrm flipH="1">
            <a:off x="6840908" y="1157955"/>
            <a:ext cx="2" cy="3307222"/>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1532414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121CE-C976-F63E-E5F1-C5EF1A31A8F2}"/>
              </a:ext>
            </a:extLst>
          </p:cNvPr>
          <p:cNvSpPr>
            <a:spLocks noGrp="1"/>
          </p:cNvSpPr>
          <p:nvPr>
            <p:ph type="title"/>
          </p:nvPr>
        </p:nvSpPr>
        <p:spPr/>
        <p:txBody>
          <a:bodyPr/>
          <a:lstStyle/>
          <a:p>
            <a:endParaRPr lang="en-US"/>
          </a:p>
        </p:txBody>
      </p:sp>
      <p:sp>
        <p:nvSpPr>
          <p:cNvPr id="3" name="Date Placeholder 2">
            <a:extLst>
              <a:ext uri="{FF2B5EF4-FFF2-40B4-BE49-F238E27FC236}">
                <a16:creationId xmlns:a16="http://schemas.microsoft.com/office/drawing/2014/main" id="{542A2014-F75E-785C-DDED-6615C212EB2F}"/>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id="{0CBC9877-0D23-36DF-41D2-38C65DF30C6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65EDA2C-43A3-0C51-D266-FDAEC53FEE4A}"/>
              </a:ext>
            </a:extLst>
          </p:cNvPr>
          <p:cNvSpPr>
            <a:spLocks noGrp="1"/>
          </p:cNvSpPr>
          <p:nvPr>
            <p:ph type="sldNum" sz="quarter" idx="12"/>
          </p:nvPr>
        </p:nvSpPr>
        <p:spPr/>
        <p:txBody>
          <a:bodyPr/>
          <a:lstStyle/>
          <a:p>
            <a:fld id="{A5163908-529D-4A49-892F-D37C4044DFD8}" type="slidenum">
              <a:rPr lang="en-IN" smtClean="0"/>
              <a:pPr/>
              <a:t>18</a:t>
            </a:fld>
            <a:endParaRPr lang="en-IN"/>
          </a:p>
        </p:txBody>
      </p:sp>
      <p:pic>
        <p:nvPicPr>
          <p:cNvPr id="7" name="Picture 6">
            <a:extLst>
              <a:ext uri="{FF2B5EF4-FFF2-40B4-BE49-F238E27FC236}">
                <a16:creationId xmlns:a16="http://schemas.microsoft.com/office/drawing/2014/main" id="{74B52D49-BEBE-C665-5AFF-BC174594CEA5}"/>
              </a:ext>
            </a:extLst>
          </p:cNvPr>
          <p:cNvPicPr>
            <a:picLocks noChangeAspect="1"/>
          </p:cNvPicPr>
          <p:nvPr/>
        </p:nvPicPr>
        <p:blipFill>
          <a:blip r:embed="rId2"/>
          <a:stretch>
            <a:fillRect/>
          </a:stretch>
        </p:blipFill>
        <p:spPr>
          <a:xfrm>
            <a:off x="4569875" y="151071"/>
            <a:ext cx="4335134" cy="5143500"/>
          </a:xfrm>
          <a:prstGeom prst="rect">
            <a:avLst/>
          </a:prstGeom>
        </p:spPr>
      </p:pic>
      <p:sp>
        <p:nvSpPr>
          <p:cNvPr id="8" name="Oval 7">
            <a:extLst>
              <a:ext uri="{FF2B5EF4-FFF2-40B4-BE49-F238E27FC236}">
                <a16:creationId xmlns:a16="http://schemas.microsoft.com/office/drawing/2014/main" id="{75942A64-9646-7CB4-F597-A0DF213B5464}"/>
              </a:ext>
            </a:extLst>
          </p:cNvPr>
          <p:cNvSpPr/>
          <p:nvPr/>
        </p:nvSpPr>
        <p:spPr>
          <a:xfrm>
            <a:off x="182120" y="216000"/>
            <a:ext cx="1160890" cy="938254"/>
          </a:xfrm>
          <a:prstGeom prst="ellipse">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AU" sz="1200" b="1"/>
              <a:t>Email 0</a:t>
            </a:r>
          </a:p>
          <a:p>
            <a:pPr algn="ctr"/>
            <a:r>
              <a:rPr lang="en-AU" sz="800" u="sng"/>
              <a:t>Thank you for contacting Philips + next steps</a:t>
            </a:r>
            <a:endParaRPr lang="en-US" sz="800" b="1"/>
          </a:p>
        </p:txBody>
      </p:sp>
      <p:graphicFrame>
        <p:nvGraphicFramePr>
          <p:cNvPr id="9" name="Table 8">
            <a:extLst>
              <a:ext uri="{FF2B5EF4-FFF2-40B4-BE49-F238E27FC236}">
                <a16:creationId xmlns:a16="http://schemas.microsoft.com/office/drawing/2014/main" id="{D690DDC7-3F3F-64D9-150F-2D9E7348E7D1}"/>
              </a:ext>
            </a:extLst>
          </p:cNvPr>
          <p:cNvGraphicFramePr>
            <a:graphicFrameLocks noGrp="1"/>
          </p:cNvGraphicFramePr>
          <p:nvPr>
            <p:extLst>
              <p:ext uri="{D42A27DB-BD31-4B8C-83A1-F6EECF244321}">
                <p14:modId xmlns:p14="http://schemas.microsoft.com/office/powerpoint/2010/main" val="2172848596"/>
              </p:ext>
            </p:extLst>
          </p:nvPr>
        </p:nvGraphicFramePr>
        <p:xfrm>
          <a:off x="63616" y="1181100"/>
          <a:ext cx="4062106" cy="3962400"/>
        </p:xfrm>
        <a:graphic>
          <a:graphicData uri="http://schemas.openxmlformats.org/drawingml/2006/table">
            <a:tbl>
              <a:tblPr firstRow="1" firstCol="1" bandRow="1">
                <a:tableStyleId>{5C22544A-7EE6-4342-B048-85BDC9FD1C3A}</a:tableStyleId>
              </a:tblPr>
              <a:tblGrid>
                <a:gridCol w="4062106">
                  <a:extLst>
                    <a:ext uri="{9D8B030D-6E8A-4147-A177-3AD203B41FA5}">
                      <a16:colId xmlns:a16="http://schemas.microsoft.com/office/drawing/2014/main" val="4080468157"/>
                    </a:ext>
                  </a:extLst>
                </a:gridCol>
              </a:tblGrid>
              <a:tr h="446341">
                <a:tc>
                  <a:txBody>
                    <a:bodyPr/>
                    <a:lstStyle/>
                    <a:p>
                      <a:pPr marL="0" marR="0">
                        <a:spcBef>
                          <a:spcPts val="0"/>
                        </a:spcBef>
                        <a:spcAft>
                          <a:spcPts val="0"/>
                        </a:spcAft>
                      </a:pPr>
                      <a:r>
                        <a:rPr lang="en-US" sz="1000">
                          <a:effectLst/>
                        </a:rPr>
                        <a:t> </a:t>
                      </a:r>
                    </a:p>
                    <a:p>
                      <a:pPr marL="0" marR="0">
                        <a:spcBef>
                          <a:spcPts val="0"/>
                        </a:spcBef>
                        <a:spcAft>
                          <a:spcPts val="0"/>
                        </a:spcAft>
                      </a:pPr>
                      <a:r>
                        <a:rPr lang="en-US" sz="1000">
                          <a:effectLst/>
                        </a:rPr>
                        <a:t>Dear </a:t>
                      </a:r>
                      <a:r>
                        <a:rPr lang="en-US" sz="1000">
                          <a:effectLst/>
                          <a:highlight>
                            <a:srgbClr val="FFFF00"/>
                          </a:highlight>
                        </a:rPr>
                        <a:t>[NAME],</a:t>
                      </a:r>
                      <a:endParaRPr lang="en-US" sz="1000">
                        <a:effectLst/>
                      </a:endParaRPr>
                    </a:p>
                    <a:p>
                      <a:pPr marL="0" marR="0">
                        <a:spcBef>
                          <a:spcPts val="0"/>
                        </a:spcBef>
                        <a:spcAft>
                          <a:spcPts val="0"/>
                        </a:spcAft>
                      </a:pPr>
                      <a:r>
                        <a:rPr lang="en-US" sz="1000">
                          <a:effectLst/>
                        </a:rPr>
                        <a:t> </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0865" marR="60865" marT="0" marB="0">
                    <a:noFill/>
                  </a:tcPr>
                </a:tc>
                <a:extLst>
                  <a:ext uri="{0D108BD9-81ED-4DB2-BD59-A6C34878D82A}">
                    <a16:rowId xmlns:a16="http://schemas.microsoft.com/office/drawing/2014/main" val="328754095"/>
                  </a:ext>
                </a:extLst>
              </a:tr>
              <a:tr h="3273170">
                <a:tc>
                  <a:txBody>
                    <a:bodyPr/>
                    <a:lstStyle/>
                    <a:p>
                      <a:pPr marL="0" marR="0"/>
                      <a:r>
                        <a:rPr lang="en-US" sz="1000">
                          <a:effectLst/>
                        </a:rPr>
                        <a:t> </a:t>
                      </a:r>
                    </a:p>
                    <a:p>
                      <a:pPr marL="0" marR="0"/>
                      <a:r>
                        <a:rPr lang="en-US" sz="1000">
                          <a:effectLst/>
                        </a:rPr>
                        <a:t>Thank you for your interest in Philips </a:t>
                      </a:r>
                      <a:r>
                        <a:rPr lang="en-US" sz="1000">
                          <a:effectLst/>
                          <a:highlight>
                            <a:srgbClr val="FFFF00"/>
                          </a:highlight>
                        </a:rPr>
                        <a:t>[PRODUCT NAME].</a:t>
                      </a:r>
                    </a:p>
                    <a:p>
                      <a:pPr marL="0" marR="0"/>
                      <a:endParaRPr lang="en-US" sz="1000">
                        <a:effectLst/>
                      </a:endParaRPr>
                    </a:p>
                    <a:p>
                      <a:pPr marL="0" marR="0"/>
                      <a:r>
                        <a:rPr lang="en-US" sz="1000">
                          <a:effectLst/>
                        </a:rPr>
                        <a:t>Based on your interest, we have assigned your enquiry to the respective sales specialist, you should hear from the team within the next 2 days. In case you face any challenges, kindly let me know so I can assist you further. </a:t>
                      </a:r>
                    </a:p>
                    <a:p>
                      <a:pPr marL="0" marR="0"/>
                      <a:endParaRPr lang="en-US" sz="1000">
                        <a:effectLst/>
                      </a:endParaRPr>
                    </a:p>
                    <a:p>
                      <a:pPr marL="0" marR="0" fontAlgn="base">
                        <a:spcBef>
                          <a:spcPts val="0"/>
                        </a:spcBef>
                        <a:spcAft>
                          <a:spcPts val="0"/>
                        </a:spcAft>
                      </a:pPr>
                      <a:r>
                        <a:rPr lang="en-US" sz="1000">
                          <a:effectLst/>
                        </a:rPr>
                        <a:t>Let’s stay connected! If you would like to stay informed and receive information on healthcare innovation, sign up today.</a:t>
                      </a:r>
                    </a:p>
                    <a:p>
                      <a:pPr marL="0" marR="0" fontAlgn="base">
                        <a:spcBef>
                          <a:spcPts val="0"/>
                        </a:spcBef>
                        <a:spcAft>
                          <a:spcPts val="0"/>
                        </a:spcAft>
                      </a:pPr>
                      <a:r>
                        <a:rPr lang="en-US" sz="1000">
                          <a:effectLst/>
                        </a:rPr>
                        <a:t> </a:t>
                      </a:r>
                    </a:p>
                    <a:p>
                      <a:pPr marL="0" marR="0" algn="ctr">
                        <a:spcBef>
                          <a:spcPts val="0"/>
                        </a:spcBef>
                        <a:spcAft>
                          <a:spcPts val="0"/>
                        </a:spcAft>
                      </a:pPr>
                      <a:r>
                        <a:rPr lang="en-US" sz="1000" u="none" strike="noStrike">
                          <a:effectLst/>
                          <a:hlinkClick r:id="rId3"/>
                        </a:rPr>
                        <a:t>Keep me up-to-date</a:t>
                      </a:r>
                      <a:endParaRPr lang="en-US" sz="1000">
                        <a:effectLst/>
                      </a:endParaRPr>
                    </a:p>
                    <a:p>
                      <a:pPr marL="0" marR="0" fontAlgn="base">
                        <a:spcBef>
                          <a:spcPts val="0"/>
                        </a:spcBef>
                        <a:spcAft>
                          <a:spcPts val="0"/>
                        </a:spcAft>
                      </a:pPr>
                      <a:r>
                        <a:rPr lang="en-US" sz="1000">
                          <a:effectLst/>
                        </a:rPr>
                        <a:t>   </a:t>
                      </a:r>
                    </a:p>
                    <a:p>
                      <a:pPr marL="0" marR="0" fontAlgn="base">
                        <a:spcBef>
                          <a:spcPts val="0"/>
                        </a:spcBef>
                        <a:spcAft>
                          <a:spcPts val="0"/>
                        </a:spcAft>
                      </a:pPr>
                      <a:br>
                        <a:rPr lang="en-US" sz="1000">
                          <a:effectLst/>
                        </a:rPr>
                      </a:br>
                      <a:r>
                        <a:rPr lang="en-US" sz="1000">
                          <a:effectLst/>
                        </a:rPr>
                        <a:t>We hope you have a great day ahead!</a:t>
                      </a:r>
                    </a:p>
                    <a:p>
                      <a:pPr marL="0" marR="0" fontAlgn="base">
                        <a:spcBef>
                          <a:spcPts val="0"/>
                        </a:spcBef>
                        <a:spcAft>
                          <a:spcPts val="0"/>
                        </a:spcAft>
                      </a:pPr>
                      <a:r>
                        <a:rPr lang="en-US" sz="1000">
                          <a:effectLst/>
                        </a:rPr>
                        <a:t> </a:t>
                      </a:r>
                    </a:p>
                    <a:p>
                      <a:pPr marL="0" marR="0" fontAlgn="base">
                        <a:spcBef>
                          <a:spcPts val="0"/>
                        </a:spcBef>
                        <a:spcAft>
                          <a:spcPts val="0"/>
                        </a:spcAft>
                      </a:pPr>
                      <a:r>
                        <a:rPr lang="en-US" sz="1000">
                          <a:effectLst/>
                        </a:rPr>
                        <a:t>Philips Healthcare team</a:t>
                      </a:r>
                    </a:p>
                    <a:p>
                      <a:pPr marL="0" marR="0" fontAlgn="base">
                        <a:spcBef>
                          <a:spcPts val="0"/>
                        </a:spcBef>
                        <a:spcAft>
                          <a:spcPts val="0"/>
                        </a:spcAft>
                      </a:pPr>
                      <a:r>
                        <a:rPr lang="en-US" sz="1000">
                          <a:effectLst/>
                        </a:rPr>
                        <a:t> </a:t>
                      </a:r>
                    </a:p>
                    <a:p>
                      <a:pPr marL="0" marR="0">
                        <a:spcBef>
                          <a:spcPts val="0"/>
                        </a:spcBef>
                        <a:spcAft>
                          <a:spcPts val="0"/>
                        </a:spcAft>
                      </a:pPr>
                      <a:r>
                        <a:rPr lang="en-US" sz="1000">
                          <a:effectLst/>
                        </a:rPr>
                        <a:t>Regards,</a:t>
                      </a:r>
                    </a:p>
                    <a:p>
                      <a:pPr marL="0" marR="0">
                        <a:spcBef>
                          <a:spcPts val="0"/>
                        </a:spcBef>
                        <a:spcAft>
                          <a:spcPts val="0"/>
                        </a:spcAft>
                      </a:pPr>
                      <a:r>
                        <a:rPr lang="en-US" sz="1000">
                          <a:effectLst/>
                          <a:highlight>
                            <a:srgbClr val="FFFF00"/>
                          </a:highlight>
                        </a:rPr>
                        <a:t>Nur Hamidah</a:t>
                      </a:r>
                      <a:endParaRPr lang="en-US" sz="1000">
                        <a:effectLst/>
                      </a:endParaRPr>
                    </a:p>
                    <a:p>
                      <a:pPr marL="0" marR="0">
                        <a:spcBef>
                          <a:spcPts val="0"/>
                        </a:spcBef>
                        <a:spcAft>
                          <a:spcPts val="0"/>
                        </a:spcAft>
                      </a:pPr>
                      <a:r>
                        <a:rPr lang="en-US" sz="1000">
                          <a:effectLst/>
                        </a:rPr>
                        <a:t>Philips Asia-Pacific</a:t>
                      </a:r>
                    </a:p>
                    <a:p>
                      <a:pPr marL="0" marR="0">
                        <a:spcBef>
                          <a:spcPts val="0"/>
                        </a:spcBef>
                        <a:spcAft>
                          <a:spcPts val="0"/>
                        </a:spcAft>
                      </a:pPr>
                      <a:r>
                        <a:rPr lang="en-US" sz="1000">
                          <a:effectLst/>
                        </a:rPr>
                        <a:t>Email: </a:t>
                      </a:r>
                      <a:r>
                        <a:rPr lang="en-US" sz="1000" u="sng">
                          <a:effectLst/>
                          <a:highlight>
                            <a:srgbClr val="FFFF00"/>
                          </a:highlight>
                          <a:hlinkClick r:id="rId4"/>
                        </a:rPr>
                        <a:t>nur.tahalula@philips.com</a:t>
                      </a:r>
                      <a:endParaRPr lang="en-US" sz="1000">
                        <a:effectLst/>
                      </a:endParaRPr>
                    </a:p>
                    <a:p>
                      <a:pPr marL="0" marR="0" fontAlgn="base">
                        <a:spcBef>
                          <a:spcPts val="0"/>
                        </a:spcBef>
                        <a:spcAft>
                          <a:spcPts val="0"/>
                        </a:spcAft>
                      </a:pPr>
                      <a:r>
                        <a:rPr lang="en-US" sz="1000">
                          <a:effectLst/>
                        </a:rPr>
                        <a:t> </a:t>
                      </a:r>
                      <a:endParaRPr lang="en-US"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60865" marR="60865" marT="0" marB="0">
                    <a:noFill/>
                  </a:tcPr>
                </a:tc>
                <a:extLst>
                  <a:ext uri="{0D108BD9-81ED-4DB2-BD59-A6C34878D82A}">
                    <a16:rowId xmlns:a16="http://schemas.microsoft.com/office/drawing/2014/main" val="4211859528"/>
                  </a:ext>
                </a:extLst>
              </a:tr>
            </a:tbl>
          </a:graphicData>
        </a:graphic>
      </p:graphicFrame>
      <p:graphicFrame>
        <p:nvGraphicFramePr>
          <p:cNvPr id="11" name="Object 10">
            <a:extLst>
              <a:ext uri="{FF2B5EF4-FFF2-40B4-BE49-F238E27FC236}">
                <a16:creationId xmlns:a16="http://schemas.microsoft.com/office/drawing/2014/main" id="{1A4A0C80-ABB1-0483-F590-0B77F45E0609}"/>
              </a:ext>
            </a:extLst>
          </p:cNvPr>
          <p:cNvGraphicFramePr>
            <a:graphicFrameLocks noChangeAspect="1"/>
          </p:cNvGraphicFramePr>
          <p:nvPr>
            <p:extLst>
              <p:ext uri="{D42A27DB-BD31-4B8C-83A1-F6EECF244321}">
                <p14:modId xmlns:p14="http://schemas.microsoft.com/office/powerpoint/2010/main" val="3694333301"/>
              </p:ext>
            </p:extLst>
          </p:nvPr>
        </p:nvGraphicFramePr>
        <p:xfrm>
          <a:off x="968375" y="423863"/>
          <a:ext cx="3683000" cy="438150"/>
        </p:xfrm>
        <a:graphic>
          <a:graphicData uri="http://schemas.openxmlformats.org/presentationml/2006/ole">
            <mc:AlternateContent xmlns:mc="http://schemas.openxmlformats.org/markup-compatibility/2006">
              <mc:Choice xmlns:v="urn:schemas-microsoft-com:vml" Requires="v">
                <p:oleObj name="Packager Shell Object" showAsIcon="1" r:id="rId5" imgW="3682800" imgH="437400" progId="Package">
                  <p:embed/>
                </p:oleObj>
              </mc:Choice>
              <mc:Fallback>
                <p:oleObj name="Packager Shell Object" showAsIcon="1" r:id="rId5" imgW="3682800" imgH="437400" progId="Package">
                  <p:embed/>
                  <p:pic>
                    <p:nvPicPr>
                      <p:cNvPr id="11" name="Object 10">
                        <a:extLst>
                          <a:ext uri="{FF2B5EF4-FFF2-40B4-BE49-F238E27FC236}">
                            <a16:creationId xmlns:a16="http://schemas.microsoft.com/office/drawing/2014/main" id="{1A4A0C80-ABB1-0483-F590-0B77F45E0609}"/>
                          </a:ext>
                        </a:extLst>
                      </p:cNvPr>
                      <p:cNvPicPr/>
                      <p:nvPr/>
                    </p:nvPicPr>
                    <p:blipFill>
                      <a:blip r:embed="rId6"/>
                      <a:stretch>
                        <a:fillRect/>
                      </a:stretch>
                    </p:blipFill>
                    <p:spPr>
                      <a:xfrm>
                        <a:off x="968375" y="423863"/>
                        <a:ext cx="3683000" cy="438150"/>
                      </a:xfrm>
                      <a:prstGeom prst="rect">
                        <a:avLst/>
                      </a:prstGeom>
                    </p:spPr>
                  </p:pic>
                </p:oleObj>
              </mc:Fallback>
            </mc:AlternateContent>
          </a:graphicData>
        </a:graphic>
      </p:graphicFrame>
    </p:spTree>
    <p:extLst>
      <p:ext uri="{BB962C8B-B14F-4D97-AF65-F5344CB8AC3E}">
        <p14:creationId xmlns:p14="http://schemas.microsoft.com/office/powerpoint/2010/main" val="16055591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479" y="103367"/>
            <a:ext cx="6225417" cy="698501"/>
          </a:xfrm>
        </p:spPr>
        <p:txBody>
          <a:bodyPr/>
          <a:lstStyle/>
          <a:p>
            <a:pPr fontAlgn="ctr"/>
            <a:br>
              <a:rPr lang="en-AU" sz="1600">
                <a:solidFill>
                  <a:srgbClr val="002060"/>
                </a:solidFill>
              </a:rPr>
            </a:br>
            <a:r>
              <a:rPr lang="en-AU" sz="2000" u="sng">
                <a:solidFill>
                  <a:srgbClr val="002060"/>
                </a:solidFill>
              </a:rPr>
              <a:t>Stage </a:t>
            </a:r>
            <a:r>
              <a:rPr lang="en-US" sz="2000" u="sng">
                <a:solidFill>
                  <a:srgbClr val="002060"/>
                </a:solidFill>
              </a:rPr>
              <a:t>TQL &amp; SAL </a:t>
            </a:r>
            <a:br>
              <a:rPr lang="en-US" sz="2000" u="sng">
                <a:solidFill>
                  <a:srgbClr val="002060"/>
                </a:solidFill>
              </a:rPr>
            </a:br>
            <a:r>
              <a:rPr lang="en-AU" sz="1400">
                <a:solidFill>
                  <a:srgbClr val="002060"/>
                </a:solidFill>
              </a:rPr>
              <a:t>Objective: </a:t>
            </a:r>
            <a:r>
              <a:rPr lang="en-US" sz="1400">
                <a:solidFill>
                  <a:srgbClr val="002060"/>
                </a:solidFill>
              </a:rPr>
              <a:t>Qualify, Validate, Enrich</a:t>
            </a:r>
            <a:br>
              <a:rPr lang="en-AU">
                <a:solidFill>
                  <a:schemeClr val="accent1">
                    <a:lumMod val="50000"/>
                  </a:schemeClr>
                </a:solidFill>
              </a:rPr>
            </a:br>
            <a:endParaRPr lang="en-US" b="1">
              <a:solidFill>
                <a:schemeClr val="accent4">
                  <a:lumMod val="60000"/>
                  <a:lumOff val="40000"/>
                </a:schemeClr>
              </a:solidFill>
            </a:endParaRPr>
          </a:p>
        </p:txBody>
      </p:sp>
      <p:sp>
        <p:nvSpPr>
          <p:cNvPr id="33" name="Left-Right Arrow 32"/>
          <p:cNvSpPr/>
          <p:nvPr/>
        </p:nvSpPr>
        <p:spPr>
          <a:xfrm>
            <a:off x="103662" y="0"/>
            <a:ext cx="8133889"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a:t>
            </a:r>
          </a:p>
        </p:txBody>
      </p:sp>
      <p:sp>
        <p:nvSpPr>
          <p:cNvPr id="6" name="Rectangle 5"/>
          <p:cNvSpPr/>
          <p:nvPr/>
        </p:nvSpPr>
        <p:spPr>
          <a:xfrm>
            <a:off x="709079" y="2310261"/>
            <a:ext cx="552070" cy="680767"/>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 err="1">
                <a:solidFill>
                  <a:schemeClr val="bg1"/>
                </a:solidFill>
              </a:rPr>
              <a:t>Teleprospecter</a:t>
            </a:r>
            <a:r>
              <a:rPr lang="en-US" sz="600">
                <a:solidFill>
                  <a:schemeClr val="bg1"/>
                </a:solidFill>
              </a:rPr>
              <a:t> (TP) transfers lead (</a:t>
            </a:r>
            <a:r>
              <a:rPr lang="en-US" sz="600" b="1"/>
              <a:t>TQL &amp; SAL</a:t>
            </a:r>
            <a:r>
              <a:rPr lang="en-US" sz="600">
                <a:solidFill>
                  <a:schemeClr val="bg1"/>
                </a:solidFill>
              </a:rPr>
              <a:t>)</a:t>
            </a:r>
            <a:endParaRPr lang="en-US" sz="600" b="1"/>
          </a:p>
        </p:txBody>
      </p:sp>
      <p:sp>
        <p:nvSpPr>
          <p:cNvPr id="8" name="Rectangle 7"/>
          <p:cNvSpPr/>
          <p:nvPr/>
        </p:nvSpPr>
        <p:spPr>
          <a:xfrm>
            <a:off x="0" y="2465408"/>
            <a:ext cx="459024" cy="369332"/>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sz="600">
                <a:solidFill>
                  <a:schemeClr val="bg1"/>
                </a:solidFill>
              </a:rPr>
              <a:t>Prospect/Customer</a:t>
            </a:r>
          </a:p>
        </p:txBody>
      </p:sp>
      <p:sp>
        <p:nvSpPr>
          <p:cNvPr id="10" name="Rectangle 9"/>
          <p:cNvSpPr/>
          <p:nvPr/>
        </p:nvSpPr>
        <p:spPr>
          <a:xfrm>
            <a:off x="1495887" y="2319404"/>
            <a:ext cx="589287" cy="671042"/>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600"/>
              <a:t>TP calls lead</a:t>
            </a:r>
          </a:p>
          <a:p>
            <a:pPr algn="ctr"/>
            <a:r>
              <a:rPr lang="en-AU" sz="600"/>
              <a:t>(1</a:t>
            </a:r>
            <a:r>
              <a:rPr lang="en-AU" sz="600" baseline="30000"/>
              <a:t>st</a:t>
            </a:r>
            <a:r>
              <a:rPr lang="en-AU" sz="600"/>
              <a:t> attempt)</a:t>
            </a:r>
            <a:endParaRPr lang="en-US" sz="600"/>
          </a:p>
        </p:txBody>
      </p:sp>
      <p:sp>
        <p:nvSpPr>
          <p:cNvPr id="11" name="Diamond 10"/>
          <p:cNvSpPr/>
          <p:nvPr/>
        </p:nvSpPr>
        <p:spPr>
          <a:xfrm>
            <a:off x="2315687" y="2371272"/>
            <a:ext cx="1025718" cy="580445"/>
          </a:xfrm>
          <a:prstGeom prst="diamond">
            <a:avLst/>
          </a:prstGeom>
          <a:solidFill>
            <a:schemeClr val="bg1">
              <a:lumMod val="65000"/>
            </a:schemeClr>
          </a:solidFill>
          <a:ln w="25400" cap="flat" cmpd="sng" algn="ctr">
            <a:solidFill>
              <a:schemeClr val="bg1">
                <a:lumMod val="6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800"/>
              <a:t>Does lead answer call?</a:t>
            </a:r>
            <a:endParaRPr lang="en-US" sz="800"/>
          </a:p>
        </p:txBody>
      </p:sp>
      <p:sp>
        <p:nvSpPr>
          <p:cNvPr id="13" name="Rectangle 12"/>
          <p:cNvSpPr/>
          <p:nvPr/>
        </p:nvSpPr>
        <p:spPr>
          <a:xfrm>
            <a:off x="3580012" y="1342301"/>
            <a:ext cx="579786" cy="761380"/>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00"/>
              <a:t>TP to send email 1 to lead and follow standard LM process </a:t>
            </a:r>
            <a:endParaRPr lang="en-US" sz="700"/>
          </a:p>
        </p:txBody>
      </p:sp>
      <p:sp>
        <p:nvSpPr>
          <p:cNvPr id="14" name="Rectangle 13"/>
          <p:cNvSpPr/>
          <p:nvPr/>
        </p:nvSpPr>
        <p:spPr>
          <a:xfrm>
            <a:off x="2536595" y="3312537"/>
            <a:ext cx="588733" cy="574511"/>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00"/>
              <a:t>TP to send</a:t>
            </a:r>
          </a:p>
          <a:p>
            <a:pPr algn="ctr"/>
            <a:r>
              <a:rPr lang="en-AU" sz="700"/>
              <a:t> email 2</a:t>
            </a:r>
            <a:endParaRPr lang="en-US" sz="700"/>
          </a:p>
        </p:txBody>
      </p:sp>
      <p:sp>
        <p:nvSpPr>
          <p:cNvPr id="17" name="Diamond 16"/>
          <p:cNvSpPr/>
          <p:nvPr/>
        </p:nvSpPr>
        <p:spPr>
          <a:xfrm>
            <a:off x="3587366" y="3255636"/>
            <a:ext cx="933359" cy="531414"/>
          </a:xfrm>
          <a:prstGeom prst="diamond">
            <a:avLst/>
          </a:prstGeom>
          <a:solidFill>
            <a:schemeClr val="bg1">
              <a:lumMod val="65000"/>
            </a:schemeClr>
          </a:solidFill>
          <a:ln w="25400" cap="flat" cmpd="sng" algn="ctr">
            <a:solidFill>
              <a:schemeClr val="bg1">
                <a:lumMod val="6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00"/>
              <a:t>Does lead answer call/email?</a:t>
            </a:r>
            <a:endParaRPr lang="en-US" sz="700"/>
          </a:p>
        </p:txBody>
      </p:sp>
      <p:sp>
        <p:nvSpPr>
          <p:cNvPr id="12" name="Pentagon 11"/>
          <p:cNvSpPr/>
          <p:nvPr/>
        </p:nvSpPr>
        <p:spPr>
          <a:xfrm>
            <a:off x="0" y="1009220"/>
            <a:ext cx="3572142" cy="206734"/>
          </a:xfrm>
          <a:prstGeom prst="homePlate">
            <a:avLst/>
          </a:prstGeom>
          <a:solidFill>
            <a:schemeClr val="accent1">
              <a:lumMod val="50000"/>
            </a:schemeClr>
          </a:solidFill>
          <a:ln w="25400" cap="flat" cmpd="sng" algn="ctr">
            <a:solidFill>
              <a:schemeClr val="accent1">
                <a:lumMod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t>Day 1</a:t>
            </a:r>
            <a:endParaRPr lang="en-US"/>
          </a:p>
        </p:txBody>
      </p:sp>
      <p:sp>
        <p:nvSpPr>
          <p:cNvPr id="18" name="Chevron 17"/>
          <p:cNvSpPr/>
          <p:nvPr/>
        </p:nvSpPr>
        <p:spPr>
          <a:xfrm>
            <a:off x="3563597" y="1001270"/>
            <a:ext cx="1025495" cy="222637"/>
          </a:xfrm>
          <a:prstGeom prst="chevron">
            <a:avLst/>
          </a:prstGeom>
          <a:solidFill>
            <a:schemeClr val="accent1">
              <a:lumMod val="75000"/>
            </a:schemeClr>
          </a:solidFill>
          <a:ln w="25400" cap="flat" cmpd="sng" algn="ctr">
            <a:solidFill>
              <a:schemeClr val="accent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solidFill>
                  <a:schemeClr val="bg1"/>
                </a:solidFill>
              </a:rPr>
              <a:t>Day 2</a:t>
            </a:r>
            <a:endParaRPr lang="en-US">
              <a:solidFill>
                <a:schemeClr val="bg1"/>
              </a:solidFill>
            </a:endParaRPr>
          </a:p>
        </p:txBody>
      </p:sp>
      <p:cxnSp>
        <p:nvCxnSpPr>
          <p:cNvPr id="21" name="Straight Arrow Connector 20"/>
          <p:cNvCxnSpPr>
            <a:stCxn id="8" idx="3"/>
            <a:endCxn id="6" idx="1"/>
          </p:cNvCxnSpPr>
          <p:nvPr/>
        </p:nvCxnSpPr>
        <p:spPr>
          <a:xfrm>
            <a:off x="459024" y="2650074"/>
            <a:ext cx="250055" cy="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6" idx="3"/>
            <a:endCxn id="10" idx="1"/>
          </p:cNvCxnSpPr>
          <p:nvPr/>
        </p:nvCxnSpPr>
        <p:spPr>
          <a:xfrm>
            <a:off x="1261149" y="2650645"/>
            <a:ext cx="234738" cy="42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0" idx="3"/>
          </p:cNvCxnSpPr>
          <p:nvPr/>
        </p:nvCxnSpPr>
        <p:spPr>
          <a:xfrm>
            <a:off x="2085174" y="2654925"/>
            <a:ext cx="213645" cy="2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Diamond 63"/>
          <p:cNvSpPr/>
          <p:nvPr/>
        </p:nvSpPr>
        <p:spPr>
          <a:xfrm>
            <a:off x="6772391" y="4030345"/>
            <a:ext cx="901731" cy="646707"/>
          </a:xfrm>
          <a:prstGeom prst="diamond">
            <a:avLst/>
          </a:prstGeom>
          <a:solidFill>
            <a:schemeClr val="bg1">
              <a:lumMod val="65000"/>
            </a:schemeClr>
          </a:solidFill>
          <a:ln w="25400" cap="flat" cmpd="sng" algn="ctr">
            <a:solidFill>
              <a:schemeClr val="bg1">
                <a:lumMod val="6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00"/>
              <a:t>Does lead answer email/call?</a:t>
            </a:r>
            <a:endParaRPr lang="en-US" sz="700"/>
          </a:p>
        </p:txBody>
      </p:sp>
      <p:sp>
        <p:nvSpPr>
          <p:cNvPr id="73" name="Rectangle 72"/>
          <p:cNvSpPr/>
          <p:nvPr/>
        </p:nvSpPr>
        <p:spPr>
          <a:xfrm>
            <a:off x="8046572" y="3975429"/>
            <a:ext cx="789779" cy="733304"/>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sz="700"/>
              <a:t>TP to send email 3 and closes lead</a:t>
            </a:r>
          </a:p>
        </p:txBody>
      </p:sp>
      <p:sp>
        <p:nvSpPr>
          <p:cNvPr id="84" name="Chevron 83"/>
          <p:cNvSpPr/>
          <p:nvPr/>
        </p:nvSpPr>
        <p:spPr>
          <a:xfrm>
            <a:off x="4569463" y="994049"/>
            <a:ext cx="1156220" cy="222637"/>
          </a:xfrm>
          <a:prstGeom prst="chevron">
            <a:avLst/>
          </a:prstGeom>
          <a:solidFill>
            <a:schemeClr val="accent1">
              <a:lumMod val="60000"/>
              <a:lumOff val="40000"/>
            </a:schemeClr>
          </a:solidFill>
          <a:ln w="25400" cap="flat" cmpd="sng" algn="ctr">
            <a:solidFill>
              <a:schemeClr val="accent1">
                <a:lumMod val="60000"/>
                <a:lumOff val="4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solidFill>
                  <a:schemeClr val="bg1"/>
                </a:solidFill>
              </a:rPr>
              <a:t>Day 3</a:t>
            </a:r>
            <a:endParaRPr lang="en-US">
              <a:solidFill>
                <a:schemeClr val="bg1"/>
              </a:solidFill>
            </a:endParaRPr>
          </a:p>
        </p:txBody>
      </p:sp>
      <p:sp>
        <p:nvSpPr>
          <p:cNvPr id="136" name="TextBox 135"/>
          <p:cNvSpPr txBox="1"/>
          <p:nvPr/>
        </p:nvSpPr>
        <p:spPr>
          <a:xfrm>
            <a:off x="0" y="3621477"/>
            <a:ext cx="2486826" cy="1169551"/>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marL="342900" indent="-342900">
              <a:buFont typeface="+mj-lt"/>
              <a:buAutoNum type="arabicPeriod"/>
            </a:pPr>
            <a:r>
              <a:rPr lang="en-US" sz="1000" b="1"/>
              <a:t>Outbound Telemarketing Script </a:t>
            </a:r>
            <a:r>
              <a:rPr lang="en-AU" sz="1000"/>
              <a:t>– Qualification brief</a:t>
            </a:r>
          </a:p>
          <a:p>
            <a:pPr marL="342900" indent="-342900">
              <a:buFont typeface="+mj-lt"/>
              <a:buAutoNum type="arabicPeriod"/>
            </a:pPr>
            <a:r>
              <a:rPr lang="en-AU" sz="1000" b="1"/>
              <a:t>Email 1 </a:t>
            </a:r>
            <a:r>
              <a:rPr lang="en-AU" sz="1000"/>
              <a:t>– </a:t>
            </a:r>
            <a:r>
              <a:rPr lang="en-AU" sz="1000" u="sng"/>
              <a:t>Thank you for contacting Philips </a:t>
            </a:r>
            <a:endParaRPr lang="en-AU" sz="1000"/>
          </a:p>
          <a:p>
            <a:pPr marL="342900" indent="-342900">
              <a:buFont typeface="+mj-lt"/>
              <a:buAutoNum type="arabicPeriod"/>
            </a:pPr>
            <a:r>
              <a:rPr lang="en-AU" sz="1000" b="1"/>
              <a:t>Email 2 </a:t>
            </a:r>
            <a:r>
              <a:rPr lang="en-AU" sz="1000"/>
              <a:t>– </a:t>
            </a:r>
            <a:r>
              <a:rPr lang="en-AU" sz="1000" u="sng"/>
              <a:t>Sorry we missed you</a:t>
            </a:r>
            <a:endParaRPr lang="en-AU" sz="1000"/>
          </a:p>
          <a:p>
            <a:pPr marL="342900" indent="-342900">
              <a:buFont typeface="+mj-lt"/>
              <a:buAutoNum type="arabicPeriod"/>
            </a:pPr>
            <a:r>
              <a:rPr lang="en-AU" sz="1000" b="1"/>
              <a:t>Email 3 </a:t>
            </a:r>
            <a:r>
              <a:rPr lang="en-AU" sz="1000"/>
              <a:t>– </a:t>
            </a:r>
            <a:r>
              <a:rPr lang="en-US" sz="1000" u="sng"/>
              <a:t>Last email before closing lead</a:t>
            </a:r>
          </a:p>
        </p:txBody>
      </p:sp>
      <p:sp>
        <p:nvSpPr>
          <p:cNvPr id="140" name="TextBox 139"/>
          <p:cNvSpPr txBox="1"/>
          <p:nvPr/>
        </p:nvSpPr>
        <p:spPr>
          <a:xfrm>
            <a:off x="2480140" y="1888842"/>
            <a:ext cx="343364" cy="230832"/>
          </a:xfrm>
          <a:prstGeom prst="rect">
            <a:avLst/>
          </a:prstGeom>
          <a:noFill/>
        </p:spPr>
        <p:txBody>
          <a:bodyPr wrap="none" rtlCol="0">
            <a:spAutoFit/>
          </a:bodyPr>
          <a:lstStyle/>
          <a:p>
            <a:r>
              <a:rPr lang="en-AU" sz="900">
                <a:solidFill>
                  <a:schemeClr val="accent3"/>
                </a:solidFill>
              </a:rPr>
              <a:t>Yes</a:t>
            </a:r>
            <a:endParaRPr lang="en-US" sz="900">
              <a:solidFill>
                <a:schemeClr val="accent3"/>
              </a:solidFill>
            </a:endParaRPr>
          </a:p>
        </p:txBody>
      </p:sp>
      <p:sp>
        <p:nvSpPr>
          <p:cNvPr id="141" name="TextBox 140"/>
          <p:cNvSpPr txBox="1"/>
          <p:nvPr/>
        </p:nvSpPr>
        <p:spPr>
          <a:xfrm>
            <a:off x="2519065" y="3020220"/>
            <a:ext cx="319318" cy="230832"/>
          </a:xfrm>
          <a:prstGeom prst="rect">
            <a:avLst/>
          </a:prstGeom>
          <a:noFill/>
        </p:spPr>
        <p:txBody>
          <a:bodyPr wrap="none" rtlCol="0">
            <a:spAutoFit/>
          </a:bodyPr>
          <a:lstStyle/>
          <a:p>
            <a:r>
              <a:rPr lang="en-AU" sz="900">
                <a:solidFill>
                  <a:srgbClr val="C00000"/>
                </a:solidFill>
              </a:rPr>
              <a:t>No</a:t>
            </a:r>
            <a:endParaRPr lang="en-US" sz="900">
              <a:solidFill>
                <a:srgbClr val="C00000"/>
              </a:solidFill>
            </a:endParaRPr>
          </a:p>
        </p:txBody>
      </p:sp>
      <p:sp>
        <p:nvSpPr>
          <p:cNvPr id="142" name="TextBox 141"/>
          <p:cNvSpPr txBox="1"/>
          <p:nvPr/>
        </p:nvSpPr>
        <p:spPr>
          <a:xfrm>
            <a:off x="3161250" y="3619975"/>
            <a:ext cx="319318" cy="230832"/>
          </a:xfrm>
          <a:prstGeom prst="rect">
            <a:avLst/>
          </a:prstGeom>
          <a:noFill/>
        </p:spPr>
        <p:txBody>
          <a:bodyPr wrap="none" rtlCol="0">
            <a:spAutoFit/>
          </a:bodyPr>
          <a:lstStyle/>
          <a:p>
            <a:r>
              <a:rPr lang="en-AU" sz="900">
                <a:solidFill>
                  <a:srgbClr val="C00000"/>
                </a:solidFill>
              </a:rPr>
              <a:t>No</a:t>
            </a:r>
            <a:endParaRPr lang="en-US" sz="900">
              <a:solidFill>
                <a:srgbClr val="C00000"/>
              </a:solidFill>
            </a:endParaRPr>
          </a:p>
        </p:txBody>
      </p:sp>
      <p:sp>
        <p:nvSpPr>
          <p:cNvPr id="143" name="TextBox 142"/>
          <p:cNvSpPr txBox="1"/>
          <p:nvPr/>
        </p:nvSpPr>
        <p:spPr>
          <a:xfrm>
            <a:off x="7339995" y="3851231"/>
            <a:ext cx="319318" cy="230832"/>
          </a:xfrm>
          <a:prstGeom prst="rect">
            <a:avLst/>
          </a:prstGeom>
          <a:noFill/>
        </p:spPr>
        <p:txBody>
          <a:bodyPr wrap="none" rtlCol="0">
            <a:spAutoFit/>
          </a:bodyPr>
          <a:lstStyle/>
          <a:p>
            <a:r>
              <a:rPr lang="en-AU" sz="900">
                <a:solidFill>
                  <a:srgbClr val="C00000"/>
                </a:solidFill>
              </a:rPr>
              <a:t>No</a:t>
            </a:r>
            <a:endParaRPr lang="en-US" sz="900">
              <a:solidFill>
                <a:srgbClr val="C00000"/>
              </a:solidFill>
            </a:endParaRPr>
          </a:p>
        </p:txBody>
      </p:sp>
      <p:sp>
        <p:nvSpPr>
          <p:cNvPr id="145" name="TextBox 144"/>
          <p:cNvSpPr txBox="1"/>
          <p:nvPr/>
        </p:nvSpPr>
        <p:spPr>
          <a:xfrm>
            <a:off x="6989258" y="3558605"/>
            <a:ext cx="343364" cy="230832"/>
          </a:xfrm>
          <a:prstGeom prst="rect">
            <a:avLst/>
          </a:prstGeom>
          <a:noFill/>
        </p:spPr>
        <p:txBody>
          <a:bodyPr wrap="none" rtlCol="0">
            <a:spAutoFit/>
          </a:bodyPr>
          <a:lstStyle/>
          <a:p>
            <a:r>
              <a:rPr lang="en-AU" sz="900">
                <a:solidFill>
                  <a:schemeClr val="accent3"/>
                </a:solidFill>
              </a:rPr>
              <a:t>Yes</a:t>
            </a:r>
            <a:endParaRPr lang="en-US" sz="900">
              <a:solidFill>
                <a:schemeClr val="accent3"/>
              </a:solidFill>
            </a:endParaRPr>
          </a:p>
        </p:txBody>
      </p:sp>
      <p:sp>
        <p:nvSpPr>
          <p:cNvPr id="146" name="TextBox 145"/>
          <p:cNvSpPr txBox="1"/>
          <p:nvPr/>
        </p:nvSpPr>
        <p:spPr>
          <a:xfrm>
            <a:off x="6196210" y="2912914"/>
            <a:ext cx="343364" cy="230832"/>
          </a:xfrm>
          <a:prstGeom prst="rect">
            <a:avLst/>
          </a:prstGeom>
          <a:noFill/>
        </p:spPr>
        <p:txBody>
          <a:bodyPr wrap="none" rtlCol="0">
            <a:spAutoFit/>
          </a:bodyPr>
          <a:lstStyle/>
          <a:p>
            <a:r>
              <a:rPr lang="en-AU" sz="900">
                <a:solidFill>
                  <a:schemeClr val="accent3"/>
                </a:solidFill>
              </a:rPr>
              <a:t>Yes</a:t>
            </a:r>
            <a:endParaRPr lang="en-US" sz="900">
              <a:solidFill>
                <a:schemeClr val="accent3"/>
              </a:solidFill>
            </a:endParaRPr>
          </a:p>
        </p:txBody>
      </p:sp>
      <p:sp>
        <p:nvSpPr>
          <p:cNvPr id="151" name="TextBox 150"/>
          <p:cNvSpPr txBox="1"/>
          <p:nvPr/>
        </p:nvSpPr>
        <p:spPr>
          <a:xfrm>
            <a:off x="71561" y="4850085"/>
            <a:ext cx="7967207" cy="230832"/>
          </a:xfrm>
          <a:prstGeom prst="rect">
            <a:avLst/>
          </a:prstGeom>
          <a:noFill/>
        </p:spPr>
        <p:txBody>
          <a:bodyPr wrap="square" rtlCol="0">
            <a:spAutoFit/>
          </a:bodyPr>
          <a:lstStyle/>
          <a:p>
            <a:r>
              <a:rPr lang="en-AU" sz="900" b="1"/>
              <a:t>Note: </a:t>
            </a:r>
            <a:r>
              <a:rPr lang="en-US" sz="900"/>
              <a:t>Tele-agent must input all the touch points information (effective or not) into SFDC</a:t>
            </a:r>
          </a:p>
        </p:txBody>
      </p:sp>
      <p:cxnSp>
        <p:nvCxnSpPr>
          <p:cNvPr id="4" name="Straight Connector 3"/>
          <p:cNvCxnSpPr/>
          <p:nvPr/>
        </p:nvCxnSpPr>
        <p:spPr>
          <a:xfrm flipH="1">
            <a:off x="3520867" y="1264778"/>
            <a:ext cx="2" cy="3307222"/>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Rectangle 1"/>
          <p:cNvSpPr/>
          <p:nvPr/>
        </p:nvSpPr>
        <p:spPr>
          <a:xfrm>
            <a:off x="7135738" y="376014"/>
            <a:ext cx="2008262" cy="393107"/>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AU"/>
              <a:t>Scenario #1</a:t>
            </a:r>
            <a:endParaRPr lang="en-US"/>
          </a:p>
        </p:txBody>
      </p:sp>
      <p:sp>
        <p:nvSpPr>
          <p:cNvPr id="58" name="Chevron 57"/>
          <p:cNvSpPr/>
          <p:nvPr/>
        </p:nvSpPr>
        <p:spPr>
          <a:xfrm>
            <a:off x="6832675" y="984081"/>
            <a:ext cx="2054952" cy="222637"/>
          </a:xfrm>
          <a:prstGeom prst="chevron">
            <a:avLst/>
          </a:prstGeom>
          <a:solidFill>
            <a:schemeClr val="accent1">
              <a:lumMod val="20000"/>
              <a:lumOff val="80000"/>
            </a:schemeClr>
          </a:solidFill>
          <a:ln w="25400" cap="flat" cmpd="sng" algn="ctr">
            <a:solidFill>
              <a:schemeClr val="accent1">
                <a:lumMod val="20000"/>
                <a:lumOff val="8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solidFill>
                  <a:schemeClr val="bg1"/>
                </a:solidFill>
              </a:rPr>
              <a:t>Day 7</a:t>
            </a:r>
            <a:endParaRPr lang="en-US">
              <a:solidFill>
                <a:schemeClr val="bg1"/>
              </a:solidFill>
            </a:endParaRPr>
          </a:p>
        </p:txBody>
      </p:sp>
      <p:sp>
        <p:nvSpPr>
          <p:cNvPr id="93" name="Rectangle 92"/>
          <p:cNvSpPr/>
          <p:nvPr/>
        </p:nvSpPr>
        <p:spPr>
          <a:xfrm>
            <a:off x="4750410" y="3206740"/>
            <a:ext cx="710352" cy="548641"/>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00"/>
              <a:t>TP calls lead</a:t>
            </a:r>
          </a:p>
          <a:p>
            <a:pPr algn="ctr"/>
            <a:r>
              <a:rPr lang="en-AU" sz="700"/>
              <a:t>(2nd attempt)</a:t>
            </a:r>
            <a:endParaRPr lang="en-US" sz="700"/>
          </a:p>
        </p:txBody>
      </p:sp>
      <p:sp>
        <p:nvSpPr>
          <p:cNvPr id="94" name="Diamond 93"/>
          <p:cNvSpPr/>
          <p:nvPr/>
        </p:nvSpPr>
        <p:spPr>
          <a:xfrm>
            <a:off x="5679661" y="3220030"/>
            <a:ext cx="968967" cy="531414"/>
          </a:xfrm>
          <a:prstGeom prst="diamond">
            <a:avLst/>
          </a:prstGeom>
          <a:solidFill>
            <a:schemeClr val="bg1">
              <a:lumMod val="65000"/>
            </a:schemeClr>
          </a:solidFill>
          <a:ln w="25400" cap="flat" cmpd="sng" algn="ctr">
            <a:solidFill>
              <a:schemeClr val="bg1">
                <a:lumMod val="6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00"/>
              <a:t>Does lead answer call/email?</a:t>
            </a:r>
            <a:endParaRPr lang="en-US" sz="700"/>
          </a:p>
        </p:txBody>
      </p:sp>
      <p:cxnSp>
        <p:nvCxnSpPr>
          <p:cNvPr id="125" name="Elbow Connector 124"/>
          <p:cNvCxnSpPr>
            <a:cxnSpLocks/>
            <a:endCxn id="30" idx="2"/>
          </p:cNvCxnSpPr>
          <p:nvPr/>
        </p:nvCxnSpPr>
        <p:spPr>
          <a:xfrm flipV="1">
            <a:off x="2828547" y="2103681"/>
            <a:ext cx="301333" cy="27309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p:cNvCxnSpPr>
            <a:stCxn id="11" idx="2"/>
            <a:endCxn id="14" idx="0"/>
          </p:cNvCxnSpPr>
          <p:nvPr/>
        </p:nvCxnSpPr>
        <p:spPr>
          <a:xfrm>
            <a:off x="2828546" y="2951717"/>
            <a:ext cx="2416" cy="3608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7" name="Elbow Connector 136"/>
          <p:cNvCxnSpPr>
            <a:stCxn id="17" idx="0"/>
            <a:endCxn id="13" idx="3"/>
          </p:cNvCxnSpPr>
          <p:nvPr/>
        </p:nvCxnSpPr>
        <p:spPr>
          <a:xfrm rot="5400000" flipH="1" flipV="1">
            <a:off x="3340600" y="2436438"/>
            <a:ext cx="1532645" cy="105752"/>
          </a:xfrm>
          <a:prstGeom prst="bentConnector4">
            <a:avLst>
              <a:gd name="adj1" fmla="val 37581"/>
              <a:gd name="adj2" fmla="val 31616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flipH="1">
            <a:off x="4544938" y="1237716"/>
            <a:ext cx="2" cy="3307222"/>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48" name="Chevron 147"/>
          <p:cNvSpPr/>
          <p:nvPr/>
        </p:nvSpPr>
        <p:spPr>
          <a:xfrm>
            <a:off x="5730267" y="1001171"/>
            <a:ext cx="1114914" cy="222637"/>
          </a:xfrm>
          <a:prstGeom prst="chevron">
            <a:avLst/>
          </a:prstGeom>
          <a:solidFill>
            <a:schemeClr val="accent1">
              <a:lumMod val="40000"/>
              <a:lumOff val="60000"/>
            </a:schemeClr>
          </a:solidFill>
          <a:ln w="25400" cap="flat" cmpd="sng" algn="ctr">
            <a:solidFill>
              <a:schemeClr val="accent1">
                <a:lumMod val="40000"/>
                <a:lumOff val="6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400">
                <a:solidFill>
                  <a:schemeClr val="bg1"/>
                </a:solidFill>
              </a:rPr>
              <a:t>Day 4,5,6</a:t>
            </a:r>
            <a:endParaRPr lang="en-US" sz="1400">
              <a:solidFill>
                <a:schemeClr val="bg1"/>
              </a:solidFill>
            </a:endParaRPr>
          </a:p>
        </p:txBody>
      </p:sp>
      <p:cxnSp>
        <p:nvCxnSpPr>
          <p:cNvPr id="149" name="Straight Connector 148"/>
          <p:cNvCxnSpPr/>
          <p:nvPr/>
        </p:nvCxnSpPr>
        <p:spPr>
          <a:xfrm flipH="1">
            <a:off x="5671558" y="1236291"/>
            <a:ext cx="2" cy="3307222"/>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0" name="Straight Arrow Connector 149"/>
          <p:cNvCxnSpPr>
            <a:stCxn id="17" idx="3"/>
            <a:endCxn id="93" idx="1"/>
          </p:cNvCxnSpPr>
          <p:nvPr/>
        </p:nvCxnSpPr>
        <p:spPr>
          <a:xfrm flipV="1">
            <a:off x="4520725" y="3481061"/>
            <a:ext cx="229685" cy="402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4" name="Straight Arrow Connector 153"/>
          <p:cNvCxnSpPr>
            <a:stCxn id="93" idx="3"/>
            <a:endCxn id="94" idx="1"/>
          </p:cNvCxnSpPr>
          <p:nvPr/>
        </p:nvCxnSpPr>
        <p:spPr>
          <a:xfrm>
            <a:off x="5460762" y="3481061"/>
            <a:ext cx="218899" cy="46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7" name="Elbow Connector 156"/>
          <p:cNvCxnSpPr>
            <a:stCxn id="94" idx="0"/>
            <a:endCxn id="13" idx="3"/>
          </p:cNvCxnSpPr>
          <p:nvPr/>
        </p:nvCxnSpPr>
        <p:spPr>
          <a:xfrm rot="16200000" flipV="1">
            <a:off x="4413453" y="1469337"/>
            <a:ext cx="1497039" cy="200434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58" name="Rectangle 157"/>
          <p:cNvSpPr/>
          <p:nvPr/>
        </p:nvSpPr>
        <p:spPr>
          <a:xfrm>
            <a:off x="6851251" y="3196770"/>
            <a:ext cx="710352" cy="548641"/>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00"/>
              <a:t>TP calls lead</a:t>
            </a:r>
          </a:p>
          <a:p>
            <a:pPr algn="ctr"/>
            <a:r>
              <a:rPr lang="en-AU" sz="700"/>
              <a:t>(3</a:t>
            </a:r>
            <a:r>
              <a:rPr lang="en-AU" sz="700" baseline="30000"/>
              <a:t>rd</a:t>
            </a:r>
            <a:r>
              <a:rPr lang="en-AU" sz="700"/>
              <a:t> attempt)</a:t>
            </a:r>
            <a:endParaRPr lang="en-US" sz="700"/>
          </a:p>
        </p:txBody>
      </p:sp>
      <p:cxnSp>
        <p:nvCxnSpPr>
          <p:cNvPr id="160" name="Elbow Connector 159"/>
          <p:cNvCxnSpPr>
            <a:stCxn id="158" idx="0"/>
            <a:endCxn id="13" idx="3"/>
          </p:cNvCxnSpPr>
          <p:nvPr/>
        </p:nvCxnSpPr>
        <p:spPr>
          <a:xfrm rot="16200000" flipV="1">
            <a:off x="4946224" y="936566"/>
            <a:ext cx="1473779" cy="304662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2" name="Straight Arrow Connector 161"/>
          <p:cNvCxnSpPr>
            <a:stCxn id="94" idx="3"/>
            <a:endCxn id="158" idx="1"/>
          </p:cNvCxnSpPr>
          <p:nvPr/>
        </p:nvCxnSpPr>
        <p:spPr>
          <a:xfrm flipV="1">
            <a:off x="6648628" y="3471091"/>
            <a:ext cx="202623" cy="146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Straight Arrow Connector 166"/>
          <p:cNvCxnSpPr>
            <a:stCxn id="158" idx="2"/>
            <a:endCxn id="64" idx="0"/>
          </p:cNvCxnSpPr>
          <p:nvPr/>
        </p:nvCxnSpPr>
        <p:spPr>
          <a:xfrm>
            <a:off x="7206427" y="3745411"/>
            <a:ext cx="16830" cy="2849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p:cNvCxnSpPr>
            <a:stCxn id="64" idx="3"/>
            <a:endCxn id="73" idx="1"/>
          </p:cNvCxnSpPr>
          <p:nvPr/>
        </p:nvCxnSpPr>
        <p:spPr>
          <a:xfrm flipV="1">
            <a:off x="7674122" y="4342081"/>
            <a:ext cx="372450" cy="116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7271556" y="2937127"/>
            <a:ext cx="343364" cy="230832"/>
          </a:xfrm>
          <a:prstGeom prst="rect">
            <a:avLst/>
          </a:prstGeom>
          <a:noFill/>
        </p:spPr>
        <p:txBody>
          <a:bodyPr wrap="none" rtlCol="0">
            <a:spAutoFit/>
          </a:bodyPr>
          <a:lstStyle/>
          <a:p>
            <a:r>
              <a:rPr lang="en-AU" sz="900">
                <a:solidFill>
                  <a:schemeClr val="accent3"/>
                </a:solidFill>
              </a:rPr>
              <a:t>Yes</a:t>
            </a:r>
            <a:endParaRPr lang="en-US" sz="900">
              <a:solidFill>
                <a:schemeClr val="accent3"/>
              </a:solidFill>
            </a:endParaRPr>
          </a:p>
        </p:txBody>
      </p:sp>
      <p:cxnSp>
        <p:nvCxnSpPr>
          <p:cNvPr id="173" name="Straight Connector 172"/>
          <p:cNvCxnSpPr/>
          <p:nvPr/>
        </p:nvCxnSpPr>
        <p:spPr>
          <a:xfrm flipH="1">
            <a:off x="6840908" y="1157955"/>
            <a:ext cx="2" cy="3307222"/>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4" name="TextBox 173"/>
          <p:cNvSpPr txBox="1"/>
          <p:nvPr/>
        </p:nvSpPr>
        <p:spPr>
          <a:xfrm>
            <a:off x="3555051" y="4170348"/>
            <a:ext cx="920445" cy="246221"/>
          </a:xfrm>
          <a:prstGeom prst="rect">
            <a:avLst/>
          </a:prstGeom>
          <a:noFill/>
        </p:spPr>
        <p:txBody>
          <a:bodyPr wrap="none" rtlCol="0">
            <a:spAutoFit/>
          </a:bodyPr>
          <a:lstStyle/>
          <a:p>
            <a:r>
              <a:rPr lang="en-AU" sz="1000">
                <a:solidFill>
                  <a:srgbClr val="FF0000"/>
                </a:solidFill>
              </a:rPr>
              <a:t>Wait for 1 day</a:t>
            </a:r>
            <a:endParaRPr lang="en-US" sz="1000">
              <a:solidFill>
                <a:srgbClr val="FF0000"/>
              </a:solidFill>
            </a:endParaRPr>
          </a:p>
        </p:txBody>
      </p:sp>
      <p:sp>
        <p:nvSpPr>
          <p:cNvPr id="175" name="TextBox 174"/>
          <p:cNvSpPr txBox="1"/>
          <p:nvPr/>
        </p:nvSpPr>
        <p:spPr>
          <a:xfrm>
            <a:off x="5792625" y="4134740"/>
            <a:ext cx="970137" cy="246221"/>
          </a:xfrm>
          <a:prstGeom prst="rect">
            <a:avLst/>
          </a:prstGeom>
          <a:noFill/>
        </p:spPr>
        <p:txBody>
          <a:bodyPr wrap="none" rtlCol="0">
            <a:spAutoFit/>
          </a:bodyPr>
          <a:lstStyle/>
          <a:p>
            <a:r>
              <a:rPr lang="en-AU" sz="1000">
                <a:solidFill>
                  <a:srgbClr val="FF0000"/>
                </a:solidFill>
              </a:rPr>
              <a:t>Wait for 3 days</a:t>
            </a:r>
            <a:endParaRPr lang="en-US" sz="1000">
              <a:solidFill>
                <a:srgbClr val="FF0000"/>
              </a:solidFill>
            </a:endParaRPr>
          </a:p>
        </p:txBody>
      </p:sp>
      <p:cxnSp>
        <p:nvCxnSpPr>
          <p:cNvPr id="186" name="Elbow Connector 185"/>
          <p:cNvCxnSpPr>
            <a:stCxn id="14" idx="3"/>
            <a:endCxn id="17" idx="1"/>
          </p:cNvCxnSpPr>
          <p:nvPr/>
        </p:nvCxnSpPr>
        <p:spPr>
          <a:xfrm flipV="1">
            <a:off x="3125328" y="3521343"/>
            <a:ext cx="462038" cy="784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87" name="TextBox 186"/>
          <p:cNvSpPr txBox="1"/>
          <p:nvPr/>
        </p:nvSpPr>
        <p:spPr>
          <a:xfrm>
            <a:off x="4441695" y="3533092"/>
            <a:ext cx="319318" cy="230832"/>
          </a:xfrm>
          <a:prstGeom prst="rect">
            <a:avLst/>
          </a:prstGeom>
          <a:noFill/>
        </p:spPr>
        <p:txBody>
          <a:bodyPr wrap="none" rtlCol="0">
            <a:spAutoFit/>
          </a:bodyPr>
          <a:lstStyle/>
          <a:p>
            <a:r>
              <a:rPr lang="en-AU" sz="900">
                <a:solidFill>
                  <a:srgbClr val="C00000"/>
                </a:solidFill>
              </a:rPr>
              <a:t>No</a:t>
            </a:r>
            <a:endParaRPr lang="en-US" sz="900">
              <a:solidFill>
                <a:srgbClr val="C00000"/>
              </a:solidFill>
            </a:endParaRPr>
          </a:p>
        </p:txBody>
      </p:sp>
      <p:sp>
        <p:nvSpPr>
          <p:cNvPr id="188" name="TextBox 187"/>
          <p:cNvSpPr txBox="1"/>
          <p:nvPr/>
        </p:nvSpPr>
        <p:spPr>
          <a:xfrm>
            <a:off x="5415916" y="3490363"/>
            <a:ext cx="319318" cy="230832"/>
          </a:xfrm>
          <a:prstGeom prst="rect">
            <a:avLst/>
          </a:prstGeom>
          <a:noFill/>
        </p:spPr>
        <p:txBody>
          <a:bodyPr wrap="none" rtlCol="0">
            <a:spAutoFit/>
          </a:bodyPr>
          <a:lstStyle/>
          <a:p>
            <a:r>
              <a:rPr lang="en-AU" sz="900">
                <a:solidFill>
                  <a:srgbClr val="C00000"/>
                </a:solidFill>
              </a:rPr>
              <a:t>No</a:t>
            </a:r>
            <a:endParaRPr lang="en-US" sz="900">
              <a:solidFill>
                <a:srgbClr val="C00000"/>
              </a:solidFill>
            </a:endParaRPr>
          </a:p>
        </p:txBody>
      </p:sp>
      <p:sp>
        <p:nvSpPr>
          <p:cNvPr id="189" name="TextBox 188"/>
          <p:cNvSpPr txBox="1"/>
          <p:nvPr/>
        </p:nvSpPr>
        <p:spPr>
          <a:xfrm>
            <a:off x="6603780" y="3512321"/>
            <a:ext cx="386679" cy="230832"/>
          </a:xfrm>
          <a:prstGeom prst="rect">
            <a:avLst/>
          </a:prstGeom>
          <a:noFill/>
        </p:spPr>
        <p:txBody>
          <a:bodyPr wrap="square" rtlCol="0">
            <a:spAutoFit/>
          </a:bodyPr>
          <a:lstStyle/>
          <a:p>
            <a:r>
              <a:rPr lang="en-AU" sz="900">
                <a:solidFill>
                  <a:srgbClr val="C00000"/>
                </a:solidFill>
              </a:rPr>
              <a:t>No</a:t>
            </a:r>
            <a:endParaRPr lang="en-US" sz="900">
              <a:solidFill>
                <a:srgbClr val="C00000"/>
              </a:solidFill>
            </a:endParaRPr>
          </a:p>
        </p:txBody>
      </p:sp>
      <p:cxnSp>
        <p:nvCxnSpPr>
          <p:cNvPr id="7" name="Elbow Connector 6"/>
          <p:cNvCxnSpPr>
            <a:stCxn id="93" idx="0"/>
            <a:endCxn id="13" idx="3"/>
          </p:cNvCxnSpPr>
          <p:nvPr/>
        </p:nvCxnSpPr>
        <p:spPr>
          <a:xfrm rot="16200000" flipV="1">
            <a:off x="3890818" y="1991972"/>
            <a:ext cx="1483749" cy="94578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5135108" y="2911490"/>
            <a:ext cx="343364" cy="230832"/>
          </a:xfrm>
          <a:prstGeom prst="rect">
            <a:avLst/>
          </a:prstGeom>
          <a:noFill/>
        </p:spPr>
        <p:txBody>
          <a:bodyPr wrap="none" rtlCol="0">
            <a:spAutoFit/>
          </a:bodyPr>
          <a:lstStyle/>
          <a:p>
            <a:r>
              <a:rPr lang="en-AU" sz="900">
                <a:solidFill>
                  <a:schemeClr val="accent3"/>
                </a:solidFill>
              </a:rPr>
              <a:t>Yes</a:t>
            </a:r>
            <a:endParaRPr lang="en-US" sz="900">
              <a:solidFill>
                <a:schemeClr val="accent3"/>
              </a:solidFill>
            </a:endParaRPr>
          </a:p>
        </p:txBody>
      </p:sp>
      <p:sp>
        <p:nvSpPr>
          <p:cNvPr id="56" name="TextBox 55"/>
          <p:cNvSpPr txBox="1"/>
          <p:nvPr/>
        </p:nvSpPr>
        <p:spPr>
          <a:xfrm>
            <a:off x="4092520" y="2954218"/>
            <a:ext cx="343364" cy="230832"/>
          </a:xfrm>
          <a:prstGeom prst="rect">
            <a:avLst/>
          </a:prstGeom>
          <a:noFill/>
        </p:spPr>
        <p:txBody>
          <a:bodyPr wrap="none" rtlCol="0">
            <a:spAutoFit/>
          </a:bodyPr>
          <a:lstStyle/>
          <a:p>
            <a:r>
              <a:rPr lang="en-AU" sz="900">
                <a:solidFill>
                  <a:schemeClr val="accent3"/>
                </a:solidFill>
              </a:rPr>
              <a:t>Yes</a:t>
            </a:r>
            <a:endParaRPr lang="en-US" sz="900">
              <a:solidFill>
                <a:schemeClr val="accent3"/>
              </a:solidFill>
            </a:endParaRPr>
          </a:p>
        </p:txBody>
      </p:sp>
      <p:sp>
        <p:nvSpPr>
          <p:cNvPr id="30" name="Rectangle 29">
            <a:extLst>
              <a:ext uri="{FF2B5EF4-FFF2-40B4-BE49-F238E27FC236}">
                <a16:creationId xmlns:a16="http://schemas.microsoft.com/office/drawing/2014/main" id="{80717B78-2A27-9EDD-0B27-B0A4224282F8}"/>
              </a:ext>
            </a:extLst>
          </p:cNvPr>
          <p:cNvSpPr/>
          <p:nvPr/>
        </p:nvSpPr>
        <p:spPr>
          <a:xfrm>
            <a:off x="2839987" y="1342301"/>
            <a:ext cx="579786" cy="761380"/>
          </a:xfrm>
          <a:prstGeom prst="rec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AU" sz="700"/>
              <a:t>Next steps email – email #0</a:t>
            </a:r>
            <a:endParaRPr lang="en-US" sz="700"/>
          </a:p>
        </p:txBody>
      </p:sp>
      <p:cxnSp>
        <p:nvCxnSpPr>
          <p:cNvPr id="34" name="Straight Arrow Connector 33">
            <a:extLst>
              <a:ext uri="{FF2B5EF4-FFF2-40B4-BE49-F238E27FC236}">
                <a16:creationId xmlns:a16="http://schemas.microsoft.com/office/drawing/2014/main" id="{66F76E6A-8225-C0F7-7F47-D227C9420FE3}"/>
              </a:ext>
            </a:extLst>
          </p:cNvPr>
          <p:cNvCxnSpPr>
            <a:stCxn id="30" idx="3"/>
            <a:endCxn id="13" idx="1"/>
          </p:cNvCxnSpPr>
          <p:nvPr/>
        </p:nvCxnSpPr>
        <p:spPr>
          <a:xfrm>
            <a:off x="3419773" y="1722991"/>
            <a:ext cx="1602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 name="Picture 8">
            <a:extLst>
              <a:ext uri="{FF2B5EF4-FFF2-40B4-BE49-F238E27FC236}">
                <a16:creationId xmlns:a16="http://schemas.microsoft.com/office/drawing/2014/main" id="{5C6D06C6-0855-730E-BF4C-5B26A04C45E4}"/>
              </a:ext>
            </a:extLst>
          </p:cNvPr>
          <p:cNvPicPr>
            <a:picLocks noChangeAspect="1"/>
          </p:cNvPicPr>
          <p:nvPr/>
        </p:nvPicPr>
        <p:blipFill>
          <a:blip r:embed="rId2"/>
          <a:stretch>
            <a:fillRect/>
          </a:stretch>
        </p:blipFill>
        <p:spPr>
          <a:xfrm>
            <a:off x="3795713" y="2085975"/>
            <a:ext cx="1552575" cy="971550"/>
          </a:xfrm>
          <a:prstGeom prst="rect">
            <a:avLst/>
          </a:prstGeom>
        </p:spPr>
      </p:pic>
    </p:spTree>
    <p:extLst>
      <p:ext uri="{BB962C8B-B14F-4D97-AF65-F5344CB8AC3E}">
        <p14:creationId xmlns:p14="http://schemas.microsoft.com/office/powerpoint/2010/main" val="367350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075" y="94004"/>
            <a:ext cx="7964631" cy="698501"/>
          </a:xfrm>
        </p:spPr>
        <p:txBody>
          <a:bodyPr/>
          <a:lstStyle/>
          <a:p>
            <a:r>
              <a:rPr lang="en-US">
                <a:solidFill>
                  <a:srgbClr val="002060"/>
                </a:solidFill>
              </a:rPr>
              <a:t>Role &amp; Responsibilities defined in Lead Management Process</a:t>
            </a:r>
            <a:br>
              <a:rPr lang="en-US">
                <a:solidFill>
                  <a:srgbClr val="002060"/>
                </a:solidFill>
              </a:rPr>
            </a:br>
            <a:endParaRPr lang="en-US">
              <a:solidFill>
                <a:srgbClr val="002060"/>
              </a:solidFill>
            </a:endParaRPr>
          </a:p>
        </p:txBody>
      </p:sp>
      <p:pic>
        <p:nvPicPr>
          <p:cNvPr id="6" name="Picture 5"/>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colorTemperature colorTemp="470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2563610" y="827895"/>
            <a:ext cx="720000" cy="720000"/>
          </a:xfrm>
          <a:prstGeom prst="rect">
            <a:avLst/>
          </a:prstGeom>
        </p:spPr>
      </p:pic>
      <p:pic>
        <p:nvPicPr>
          <p:cNvPr id="7" name="Picture 6"/>
          <p:cNvPicPr>
            <a:picLocks noChangeAspect="1"/>
          </p:cNvPicPr>
          <p:nvPr/>
        </p:nvPicPr>
        <p:blipFill>
          <a:blip r:embed="rId4">
            <a:extLst>
              <a:ext uri="{BEBA8EAE-BF5A-486C-A8C5-ECC9F3942E4B}">
                <a14:imgProps xmlns:a14="http://schemas.microsoft.com/office/drawing/2010/main">
                  <a14:imgLayer r:embed="rId5">
                    <a14:imgEffect>
                      <a14:colorTemperature colorTemp="470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899140" y="832204"/>
            <a:ext cx="720000" cy="720000"/>
          </a:xfrm>
          <a:prstGeom prst="rect">
            <a:avLst/>
          </a:prstGeom>
        </p:spPr>
      </p:pic>
      <p:pic>
        <p:nvPicPr>
          <p:cNvPr id="8" name="Picture 7"/>
          <p:cNvPicPr>
            <a:picLocks noChangeAspect="1"/>
          </p:cNvPicPr>
          <p:nvPr/>
        </p:nvPicPr>
        <p:blipFill>
          <a:blip r:embed="rId6">
            <a:extLst>
              <a:ext uri="{BEBA8EAE-BF5A-486C-A8C5-ECC9F3942E4B}">
                <a14:imgProps xmlns:a14="http://schemas.microsoft.com/office/drawing/2010/main">
                  <a14:imgLayer r:embed="rId7">
                    <a14:imgEffect>
                      <a14:sharpenSoften amount="25000"/>
                    </a14:imgEffect>
                    <a14:imgEffect>
                      <a14:colorTemperature colorTemp="470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1228080" y="827895"/>
            <a:ext cx="720000" cy="720000"/>
          </a:xfrm>
          <a:prstGeom prst="rect">
            <a:avLst/>
          </a:prstGeom>
        </p:spPr>
      </p:pic>
      <p:pic>
        <p:nvPicPr>
          <p:cNvPr id="9" name="Picture 8"/>
          <p:cNvPicPr>
            <a:picLocks noChangeAspect="1"/>
          </p:cNvPicPr>
          <p:nvPr/>
        </p:nvPicPr>
        <p:blipFill>
          <a:blip r:embed="rId8">
            <a:extLst>
              <a:ext uri="{BEBA8EAE-BF5A-486C-A8C5-ECC9F3942E4B}">
                <a14:imgProps xmlns:a14="http://schemas.microsoft.com/office/drawing/2010/main">
                  <a14:imgLayer r:embed="rId9">
                    <a14:imgEffect>
                      <a14:colorTemperature colorTemp="470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6570200" y="827895"/>
            <a:ext cx="720000" cy="720000"/>
          </a:xfrm>
          <a:prstGeom prst="rect">
            <a:avLst/>
          </a:prstGeom>
        </p:spPr>
      </p:pic>
      <p:pic>
        <p:nvPicPr>
          <p:cNvPr id="12" name="Picture 1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colorTemperature colorTemp="470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234670" y="827895"/>
            <a:ext cx="720000" cy="720000"/>
          </a:xfrm>
          <a:prstGeom prst="rect">
            <a:avLst/>
          </a:prstGeom>
        </p:spPr>
      </p:pic>
      <p:pic>
        <p:nvPicPr>
          <p:cNvPr id="13" name="Picture 12"/>
          <p:cNvPicPr>
            <a:picLocks noChangeAspect="1"/>
          </p:cNvPicPr>
          <p:nvPr/>
        </p:nvPicPr>
        <p:blipFill>
          <a:blip r:embed="rId6">
            <a:extLst>
              <a:ext uri="{BEBA8EAE-BF5A-486C-A8C5-ECC9F3942E4B}">
                <a14:imgProps xmlns:a14="http://schemas.microsoft.com/office/drawing/2010/main">
                  <a14:imgLayer r:embed="rId7">
                    <a14:imgEffect>
                      <a14:sharpenSoften amount="25000"/>
                    </a14:imgEffect>
                    <a14:imgEffect>
                      <a14:colorTemperature colorTemp="470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7911380" y="827895"/>
            <a:ext cx="720000" cy="720000"/>
          </a:xfrm>
          <a:prstGeom prst="rect">
            <a:avLst/>
          </a:prstGeom>
        </p:spPr>
      </p:pic>
      <p:graphicFrame>
        <p:nvGraphicFramePr>
          <p:cNvPr id="14" name="Table 13"/>
          <p:cNvGraphicFramePr>
            <a:graphicFrameLocks noGrp="1"/>
          </p:cNvGraphicFramePr>
          <p:nvPr>
            <p:extLst>
              <p:ext uri="{D42A27DB-BD31-4B8C-83A1-F6EECF244321}">
                <p14:modId xmlns:p14="http://schemas.microsoft.com/office/powerpoint/2010/main" val="2642770040"/>
              </p:ext>
            </p:extLst>
          </p:nvPr>
        </p:nvGraphicFramePr>
        <p:xfrm>
          <a:off x="30480" y="1619820"/>
          <a:ext cx="9072000" cy="3250080"/>
        </p:xfrm>
        <a:graphic>
          <a:graphicData uri="http://schemas.openxmlformats.org/drawingml/2006/table">
            <a:tbl>
              <a:tblPr firstRow="1" bandRow="1">
                <a:tableStyleId>{69012ECD-51FC-41F1-AA8D-1B2483CD663E}</a:tableStyleId>
              </a:tblPr>
              <a:tblGrid>
                <a:gridCol w="864000">
                  <a:extLst>
                    <a:ext uri="{9D8B030D-6E8A-4147-A177-3AD203B41FA5}">
                      <a16:colId xmlns:a16="http://schemas.microsoft.com/office/drawing/2014/main" val="4277146092"/>
                    </a:ext>
                  </a:extLst>
                </a:gridCol>
                <a:gridCol w="1368000">
                  <a:extLst>
                    <a:ext uri="{9D8B030D-6E8A-4147-A177-3AD203B41FA5}">
                      <a16:colId xmlns:a16="http://schemas.microsoft.com/office/drawing/2014/main" val="3669153070"/>
                    </a:ext>
                  </a:extLst>
                </a:gridCol>
                <a:gridCol w="1368000">
                  <a:extLst>
                    <a:ext uri="{9D8B030D-6E8A-4147-A177-3AD203B41FA5}">
                      <a16:colId xmlns:a16="http://schemas.microsoft.com/office/drawing/2014/main" val="2387742978"/>
                    </a:ext>
                  </a:extLst>
                </a:gridCol>
                <a:gridCol w="1368000">
                  <a:extLst>
                    <a:ext uri="{9D8B030D-6E8A-4147-A177-3AD203B41FA5}">
                      <a16:colId xmlns:a16="http://schemas.microsoft.com/office/drawing/2014/main" val="89777700"/>
                    </a:ext>
                  </a:extLst>
                </a:gridCol>
                <a:gridCol w="1368000">
                  <a:extLst>
                    <a:ext uri="{9D8B030D-6E8A-4147-A177-3AD203B41FA5}">
                      <a16:colId xmlns:a16="http://schemas.microsoft.com/office/drawing/2014/main" val="1848809103"/>
                    </a:ext>
                  </a:extLst>
                </a:gridCol>
                <a:gridCol w="1368000">
                  <a:extLst>
                    <a:ext uri="{9D8B030D-6E8A-4147-A177-3AD203B41FA5}">
                      <a16:colId xmlns:a16="http://schemas.microsoft.com/office/drawing/2014/main" val="2233080133"/>
                    </a:ext>
                  </a:extLst>
                </a:gridCol>
                <a:gridCol w="1368000">
                  <a:extLst>
                    <a:ext uri="{9D8B030D-6E8A-4147-A177-3AD203B41FA5}">
                      <a16:colId xmlns:a16="http://schemas.microsoft.com/office/drawing/2014/main" val="3252966709"/>
                    </a:ext>
                  </a:extLst>
                </a:gridCol>
              </a:tblGrid>
              <a:tr h="288000">
                <a:tc>
                  <a:txBody>
                    <a:bodyPr/>
                    <a:lstStyle/>
                    <a:p>
                      <a:endParaRPr lang="en-US" sz="900"/>
                    </a:p>
                  </a:txBody>
                  <a:tcPr anchor="ctr"/>
                </a:tc>
                <a:tc>
                  <a:txBody>
                    <a:bodyPr/>
                    <a:lstStyle/>
                    <a:p>
                      <a:pPr algn="ctr"/>
                      <a:r>
                        <a:rPr lang="en-US" sz="900"/>
                        <a:t>Lead Management</a:t>
                      </a:r>
                      <a:r>
                        <a:rPr lang="en-US" sz="900" baseline="0"/>
                        <a:t> Process</a:t>
                      </a:r>
                      <a:endParaRPr lang="en-US" sz="900"/>
                    </a:p>
                  </a:txBody>
                  <a:tcPr anchor="ctr"/>
                </a:tc>
                <a:tc>
                  <a:txBody>
                    <a:bodyPr/>
                    <a:lstStyle/>
                    <a:p>
                      <a:pPr algn="ctr"/>
                      <a:r>
                        <a:rPr lang="en-US" sz="900"/>
                        <a:t>Demand Generation/ Campaign</a:t>
                      </a:r>
                    </a:p>
                  </a:txBody>
                  <a:tcPr anchor="ctr"/>
                </a:tc>
                <a:tc>
                  <a:txBody>
                    <a:bodyPr/>
                    <a:lstStyle/>
                    <a:p>
                      <a:pPr algn="ctr"/>
                      <a:r>
                        <a:rPr lang="en-US" sz="900"/>
                        <a:t>Lead Funnel Manager</a:t>
                      </a:r>
                    </a:p>
                  </a:txBody>
                  <a:tcPr anchor="ctr"/>
                </a:tc>
                <a:tc>
                  <a:txBody>
                    <a:bodyPr/>
                    <a:lstStyle/>
                    <a:p>
                      <a:pPr algn="ctr"/>
                      <a:r>
                        <a:rPr lang="en-US" sz="900"/>
                        <a:t>Lead Manager</a:t>
                      </a:r>
                    </a:p>
                  </a:txBody>
                  <a:tcPr anchor="ctr"/>
                </a:tc>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900"/>
                        <a:t>Account Manager</a:t>
                      </a:r>
                    </a:p>
                  </a:txBody>
                  <a:tcPr anchor="ctr"/>
                </a:tc>
                <a:tc>
                  <a:txBody>
                    <a:bodyPr/>
                    <a:lstStyle/>
                    <a:p>
                      <a:pPr algn="ctr"/>
                      <a:r>
                        <a:rPr lang="en-US" sz="900"/>
                        <a:t>Data Steward</a:t>
                      </a:r>
                    </a:p>
                  </a:txBody>
                  <a:tcPr anchor="ctr"/>
                </a:tc>
                <a:extLst>
                  <a:ext uri="{0D108BD9-81ED-4DB2-BD59-A6C34878D82A}">
                    <a16:rowId xmlns:a16="http://schemas.microsoft.com/office/drawing/2014/main" val="938221239"/>
                  </a:ext>
                </a:extLst>
              </a:tr>
              <a:tr h="324000">
                <a:tc>
                  <a:txBody>
                    <a:bodyPr/>
                    <a:lstStyle/>
                    <a:p>
                      <a:r>
                        <a:rPr lang="en-US" sz="900" b="1"/>
                        <a:t>Team</a:t>
                      </a:r>
                    </a:p>
                  </a:txBody>
                  <a:tcPr anchor="ctr"/>
                </a:tc>
                <a:tc>
                  <a:txBody>
                    <a:bodyPr/>
                    <a:lstStyle/>
                    <a:p>
                      <a:pPr algn="ctr"/>
                      <a:r>
                        <a:rPr lang="en-US" sz="900"/>
                        <a:t>HS Marketing</a:t>
                      </a:r>
                    </a:p>
                  </a:txBody>
                  <a:tcPr anchor="ctr">
                    <a:noFill/>
                  </a:tcPr>
                </a:tc>
                <a:tc>
                  <a:txBody>
                    <a:bodyPr/>
                    <a:lstStyle/>
                    <a:p>
                      <a:pPr algn="ctr"/>
                      <a:r>
                        <a:rPr lang="en-US" sz="900" b="0"/>
                        <a:t>HS Marketing</a:t>
                      </a:r>
                    </a:p>
                  </a:txBody>
                  <a:tcPr anchor="ctr">
                    <a:noFill/>
                  </a:tcPr>
                </a:tc>
                <a:tc>
                  <a:txBody>
                    <a:bodyPr/>
                    <a:lstStyle/>
                    <a:p>
                      <a:pPr algn="ctr"/>
                      <a:r>
                        <a:rPr lang="en-US" sz="900" b="0" i="0"/>
                        <a:t>HS Marketing</a:t>
                      </a:r>
                    </a:p>
                  </a:txBody>
                  <a:tcPr anchor="ctr">
                    <a:noFill/>
                  </a:tcPr>
                </a:tc>
                <a:tc>
                  <a:txBody>
                    <a:bodyPr/>
                    <a:lstStyle/>
                    <a:p>
                      <a:pPr algn="ctr"/>
                      <a:r>
                        <a:rPr lang="en-US" sz="900" b="0" i="0"/>
                        <a:t>HS Marketing</a:t>
                      </a:r>
                    </a:p>
                  </a:txBody>
                  <a:tcPr anchor="ctr">
                    <a:noFill/>
                  </a:tcPr>
                </a:tc>
                <a:tc>
                  <a:txBody>
                    <a:bodyPr/>
                    <a:lstStyle/>
                    <a:p>
                      <a:pPr algn="ctr"/>
                      <a:r>
                        <a:rPr lang="en-US" sz="900" b="0" i="0"/>
                        <a:t>HS Cluster</a:t>
                      </a:r>
                      <a:r>
                        <a:rPr lang="en-US" sz="900" b="0" i="0" baseline="0"/>
                        <a:t> &amp; Countries’ BMM</a:t>
                      </a:r>
                      <a:endParaRPr lang="en-US" sz="900" b="0" i="0"/>
                    </a:p>
                  </a:txBody>
                  <a:tcPr anchor="ctr">
                    <a:noFill/>
                  </a:tcPr>
                </a:tc>
                <a:tc>
                  <a:txBody>
                    <a:bodyPr/>
                    <a:lstStyle/>
                    <a:p>
                      <a:pPr algn="ctr"/>
                      <a:r>
                        <a:rPr lang="en-US" sz="900" b="0"/>
                        <a:t>Business</a:t>
                      </a:r>
                      <a:r>
                        <a:rPr lang="en-US" sz="900" b="0" baseline="0"/>
                        <a:t> Transformation</a:t>
                      </a:r>
                      <a:endParaRPr lang="en-US" sz="900" b="0"/>
                    </a:p>
                  </a:txBody>
                  <a:tcPr anchor="ctr"/>
                </a:tc>
                <a:extLst>
                  <a:ext uri="{0D108BD9-81ED-4DB2-BD59-A6C34878D82A}">
                    <a16:rowId xmlns:a16="http://schemas.microsoft.com/office/drawing/2014/main" val="4043936104"/>
                  </a:ext>
                </a:extLst>
              </a:tr>
              <a:tr h="324000">
                <a:tc>
                  <a:txBody>
                    <a:bodyPr/>
                    <a:lstStyle/>
                    <a:p>
                      <a:r>
                        <a:rPr lang="en-US" sz="900" b="1"/>
                        <a:t>Team Leader</a:t>
                      </a:r>
                    </a:p>
                  </a:txBody>
                  <a:tcPr anchor="ctr"/>
                </a:tc>
                <a:tc>
                  <a:txBody>
                    <a:bodyPr/>
                    <a:lstStyle/>
                    <a:p>
                      <a:pPr algn="ctr"/>
                      <a:r>
                        <a:rPr lang="en-US" sz="900"/>
                        <a:t>Lian Vergeer-Langens</a:t>
                      </a:r>
                    </a:p>
                  </a:txBody>
                  <a:tcPr anchor="ctr">
                    <a:noFill/>
                  </a:tcPr>
                </a:tc>
                <a:tc>
                  <a:txBody>
                    <a:bodyPr/>
                    <a:lstStyle/>
                    <a:p>
                      <a:pPr algn="ctr"/>
                      <a:r>
                        <a:rPr lang="en-US" sz="900"/>
                        <a:t>Lian Vergeer-Langens</a:t>
                      </a:r>
                    </a:p>
                  </a:txBody>
                  <a:tcPr anchor="ctr">
                    <a:noFill/>
                  </a:tcPr>
                </a:tc>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900"/>
                        <a:t>Elaine Chum</a:t>
                      </a:r>
                    </a:p>
                  </a:txBody>
                  <a:tcPr anchor="ctr">
                    <a:noFill/>
                  </a:tcPr>
                </a:tc>
                <a:tc>
                  <a:txBody>
                    <a:bodyPr/>
                    <a:lstStyle/>
                    <a:p>
                      <a:pPr algn="ctr"/>
                      <a:r>
                        <a:rPr lang="en-US" sz="900"/>
                        <a:t>Paula Rizzini</a:t>
                      </a:r>
                    </a:p>
                  </a:txBody>
                  <a:tcPr anchor="ctr">
                    <a:noFill/>
                  </a:tcPr>
                </a:tc>
                <a:tc>
                  <a:txBody>
                    <a:bodyPr/>
                    <a:lstStyle/>
                    <a:p>
                      <a:pPr algn="ctr"/>
                      <a:r>
                        <a:rPr lang="en-US" sz="900" b="0" i="0"/>
                        <a:t>HS Cluster &amp; CO Leader</a:t>
                      </a:r>
                    </a:p>
                  </a:txBody>
                  <a:tcPr anchor="ctr">
                    <a:noFill/>
                  </a:tcPr>
                </a:tc>
                <a:tc>
                  <a:txBody>
                    <a:bodyPr/>
                    <a:lstStyle/>
                    <a:p>
                      <a:pPr algn="ctr"/>
                      <a:r>
                        <a:rPr lang="en-US" sz="900"/>
                        <a:t>Fiona Cheong</a:t>
                      </a:r>
                    </a:p>
                  </a:txBody>
                  <a:tcPr anchor="ctr"/>
                </a:tc>
                <a:extLst>
                  <a:ext uri="{0D108BD9-81ED-4DB2-BD59-A6C34878D82A}">
                    <a16:rowId xmlns:a16="http://schemas.microsoft.com/office/drawing/2014/main" val="1885101295"/>
                  </a:ext>
                </a:extLst>
              </a:tr>
              <a:tr h="360000">
                <a:tc>
                  <a:txBody>
                    <a:bodyPr/>
                    <a:lstStyle/>
                    <a:p>
                      <a:r>
                        <a:rPr lang="en-US" sz="900" b="1"/>
                        <a:t>Team is Responsible for</a:t>
                      </a:r>
                    </a:p>
                  </a:txBody>
                  <a:tcPr anchor="ctr"/>
                </a:tc>
                <a:tc>
                  <a:txBody>
                    <a:bodyPr/>
                    <a:lstStyle/>
                    <a:p>
                      <a:pPr algn="ctr"/>
                      <a:r>
                        <a:rPr lang="en-US" sz="900"/>
                        <a:t>Overall LM process owner</a:t>
                      </a:r>
                    </a:p>
                  </a:txBody>
                  <a:tcPr anchor="ctr">
                    <a:noFill/>
                  </a:tcPr>
                </a:tc>
                <a:tc>
                  <a:txBody>
                    <a:bodyPr/>
                    <a:lstStyle/>
                    <a:p>
                      <a:pPr algn="ctr"/>
                      <a:r>
                        <a:rPr lang="en-US" sz="900"/>
                        <a:t>Generating demand/ leads</a:t>
                      </a:r>
                    </a:p>
                  </a:txBody>
                  <a:tcPr anchor="ctr">
                    <a:noFill/>
                  </a:tcPr>
                </a:tc>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900"/>
                        <a:t>Leads are followed up; Tracking performances against KPIs via DM.</a:t>
                      </a:r>
                    </a:p>
                  </a:txBody>
                  <a:tcPr anchor="ctr">
                    <a:noFill/>
                  </a:tcPr>
                </a:tc>
                <a:tc>
                  <a:txBody>
                    <a:bodyPr/>
                    <a:lstStyle/>
                    <a:p>
                      <a:pPr algn="ctr"/>
                      <a:r>
                        <a:rPr lang="en-US" sz="900" i="0"/>
                        <a:t>Leads are followed-up;</a:t>
                      </a:r>
                    </a:p>
                    <a:p>
                      <a:pPr algn="ctr"/>
                      <a:r>
                        <a:rPr lang="en-US" sz="900" i="0"/>
                        <a:t>Ensure</a:t>
                      </a:r>
                      <a:r>
                        <a:rPr lang="en-US" sz="900" i="0" baseline="0"/>
                        <a:t> quality and follow through.</a:t>
                      </a:r>
                      <a:endParaRPr lang="en-US" sz="900" i="0"/>
                    </a:p>
                  </a:txBody>
                  <a:tcPr anchor="ctr">
                    <a:noFill/>
                  </a:tcPr>
                </a:tc>
                <a:tc>
                  <a:txBody>
                    <a:bodyPr/>
                    <a:lstStyle/>
                    <a:p>
                      <a:pPr algn="ctr"/>
                      <a:r>
                        <a:rPr lang="en-US" sz="900" i="0"/>
                        <a:t>Ensure HS Sales team follow through with assigned validated leads</a:t>
                      </a:r>
                    </a:p>
                  </a:txBody>
                  <a:tcPr anchor="ctr">
                    <a:noFill/>
                  </a:tcPr>
                </a:tc>
                <a:tc>
                  <a:txBody>
                    <a:bodyPr/>
                    <a:lstStyle/>
                    <a:p>
                      <a:pPr algn="ctr"/>
                      <a:r>
                        <a:rPr lang="en-US" sz="900"/>
                        <a:t>Manage</a:t>
                      </a:r>
                      <a:r>
                        <a:rPr lang="en-US" sz="900" baseline="0"/>
                        <a:t> overall SFDC platform and data integrity.</a:t>
                      </a:r>
                      <a:endParaRPr lang="en-US" sz="900"/>
                    </a:p>
                  </a:txBody>
                  <a:tcPr anchor="ctr"/>
                </a:tc>
                <a:extLst>
                  <a:ext uri="{0D108BD9-81ED-4DB2-BD59-A6C34878D82A}">
                    <a16:rowId xmlns:a16="http://schemas.microsoft.com/office/drawing/2014/main" val="1080661030"/>
                  </a:ext>
                </a:extLst>
              </a:tr>
              <a:tr h="360000">
                <a:tc>
                  <a:txBody>
                    <a:bodyPr/>
                    <a:lstStyle/>
                    <a:p>
                      <a:r>
                        <a:rPr lang="en-US" sz="900" b="1"/>
                        <a:t>Team members supporting this</a:t>
                      </a:r>
                    </a:p>
                  </a:txBody>
                  <a:tcPr anchor="ctr"/>
                </a:tc>
                <a:tc>
                  <a:txBody>
                    <a:bodyPr/>
                    <a:lstStyle/>
                    <a:p>
                      <a:pPr algn="ctr"/>
                      <a:r>
                        <a:rPr lang="en-US" sz="900"/>
                        <a:t>Elaine Chum</a:t>
                      </a:r>
                    </a:p>
                  </a:txBody>
                  <a:tcPr anchor="ctr">
                    <a:noFill/>
                  </a:tcPr>
                </a:tc>
                <a:tc>
                  <a:txBody>
                    <a:bodyPr/>
                    <a:lstStyle/>
                    <a:p>
                      <a:pPr algn="ctr"/>
                      <a:r>
                        <a:rPr lang="en-US" sz="900"/>
                        <a:t>Digital:</a:t>
                      </a:r>
                      <a:r>
                        <a:rPr lang="en-US" sz="900" baseline="0"/>
                        <a:t> Elaine Chum</a:t>
                      </a:r>
                    </a:p>
                    <a:p>
                      <a:pPr algn="ctr"/>
                      <a:r>
                        <a:rPr lang="en-US" sz="900" baseline="0"/>
                        <a:t>Events: Ching Wai Yi</a:t>
                      </a:r>
                    </a:p>
                    <a:p>
                      <a:pPr algn="ctr"/>
                      <a:r>
                        <a:rPr lang="en-US" sz="900" baseline="0"/>
                        <a:t>Marketing: HS Marketing Ops &amp; Marketing</a:t>
                      </a:r>
                      <a:endParaRPr lang="en-US" sz="900"/>
                    </a:p>
                  </a:txBody>
                  <a:tcPr anchor="ctr">
                    <a:noFill/>
                  </a:tcPr>
                </a:tc>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900"/>
                        <a:t>Paula Rizzini</a:t>
                      </a:r>
                      <a:r>
                        <a:rPr lang="en-US" sz="900" baseline="0"/>
                        <a:t> (ANZ)</a:t>
                      </a:r>
                    </a:p>
                    <a:p>
                      <a:pPr marL="0" marR="0" lvl="0" indent="0" algn="ctr" defTabSz="914377" rtl="0" eaLnBrk="1" fontAlgn="auto" latinLnBrk="0" hangingPunct="1">
                        <a:lnSpc>
                          <a:spcPct val="100000"/>
                        </a:lnSpc>
                        <a:spcBef>
                          <a:spcPts val="0"/>
                        </a:spcBef>
                        <a:spcAft>
                          <a:spcPts val="0"/>
                        </a:spcAft>
                        <a:buClrTx/>
                        <a:buSzTx/>
                        <a:buFontTx/>
                        <a:buNone/>
                        <a:tabLst/>
                        <a:defRPr/>
                      </a:pPr>
                      <a:r>
                        <a:rPr lang="en-US" sz="900" baseline="0"/>
                        <a:t>Fanny Israr (ID/ MY)</a:t>
                      </a:r>
                    </a:p>
                    <a:p>
                      <a:pPr marL="0" marR="0" lvl="0" indent="0" algn="ctr" defTabSz="914377" rtl="0" eaLnBrk="1" fontAlgn="auto" latinLnBrk="0" hangingPunct="1">
                        <a:lnSpc>
                          <a:spcPct val="100000"/>
                        </a:lnSpc>
                        <a:spcBef>
                          <a:spcPts val="0"/>
                        </a:spcBef>
                        <a:spcAft>
                          <a:spcPts val="0"/>
                        </a:spcAft>
                        <a:buClrTx/>
                        <a:buSzTx/>
                        <a:buFontTx/>
                        <a:buNone/>
                        <a:tabLst/>
                        <a:defRPr/>
                      </a:pPr>
                      <a:r>
                        <a:rPr lang="en-US" sz="900" baseline="0"/>
                        <a:t>Autumn Moon (KR)</a:t>
                      </a:r>
                    </a:p>
                    <a:p>
                      <a:pPr marL="0" marR="0" lvl="0" indent="0" algn="ctr" defTabSz="914377" rtl="0" eaLnBrk="1" fontAlgn="auto" latinLnBrk="0" hangingPunct="1">
                        <a:lnSpc>
                          <a:spcPct val="100000"/>
                        </a:lnSpc>
                        <a:spcBef>
                          <a:spcPts val="0"/>
                        </a:spcBef>
                        <a:spcAft>
                          <a:spcPts val="0"/>
                        </a:spcAft>
                        <a:buClrTx/>
                        <a:buSzTx/>
                        <a:buFontTx/>
                        <a:buNone/>
                        <a:tabLst/>
                        <a:defRPr/>
                      </a:pPr>
                      <a:r>
                        <a:rPr lang="en-US" sz="900" baseline="0"/>
                        <a:t>Vacant TBA (PHI/ PHI)</a:t>
                      </a:r>
                    </a:p>
                    <a:p>
                      <a:pPr marL="0" marR="0" lvl="0" indent="0" algn="ctr" defTabSz="914377" rtl="0" eaLnBrk="1" fontAlgn="auto" latinLnBrk="0" hangingPunct="1">
                        <a:lnSpc>
                          <a:spcPct val="100000"/>
                        </a:lnSpc>
                        <a:spcBef>
                          <a:spcPts val="0"/>
                        </a:spcBef>
                        <a:spcAft>
                          <a:spcPts val="0"/>
                        </a:spcAft>
                        <a:buClrTx/>
                        <a:buSzTx/>
                        <a:buFontTx/>
                        <a:buNone/>
                        <a:tabLst/>
                        <a:defRPr/>
                      </a:pPr>
                      <a:r>
                        <a:rPr lang="en-US" sz="900" baseline="0"/>
                        <a:t>Varitha Santinan (VN/ TH)</a:t>
                      </a:r>
                    </a:p>
                  </a:txBody>
                  <a:tcPr anchor="ctr">
                    <a:noFill/>
                  </a:tcPr>
                </a:tc>
                <a:tc>
                  <a:txBody>
                    <a:bodyPr/>
                    <a:lstStyle/>
                    <a:p>
                      <a:pPr algn="ctr"/>
                      <a:r>
                        <a:rPr lang="en-US" sz="900"/>
                        <a:t>Tele-prospecting</a:t>
                      </a:r>
                      <a:r>
                        <a:rPr lang="en-US" sz="900" baseline="0"/>
                        <a:t> team</a:t>
                      </a:r>
                    </a:p>
                    <a:p>
                      <a:pPr algn="ctr"/>
                      <a:r>
                        <a:rPr lang="en-US" sz="900" baseline="0"/>
                        <a:t>(</a:t>
                      </a:r>
                      <a:r>
                        <a:rPr lang="en-US" sz="900" baseline="0" err="1"/>
                        <a:t>Verticurl</a:t>
                      </a:r>
                      <a:r>
                        <a:rPr lang="en-US" sz="900" baseline="0"/>
                        <a:t>, WPP Group)</a:t>
                      </a:r>
                      <a:endParaRPr lang="en-US" sz="900"/>
                    </a:p>
                  </a:txBody>
                  <a:tcPr anchor="ctr">
                    <a:noFill/>
                  </a:tcPr>
                </a:tc>
                <a:tc>
                  <a:txBody>
                    <a:bodyPr/>
                    <a:lstStyle/>
                    <a:p>
                      <a:pPr algn="ctr"/>
                      <a:r>
                        <a:rPr lang="en-US" sz="900"/>
                        <a:t>See XLS file for mapping by clusters, countries</a:t>
                      </a:r>
                      <a:r>
                        <a:rPr lang="en-US" sz="900" baseline="0"/>
                        <a:t> and districts.</a:t>
                      </a:r>
                      <a:endParaRPr lang="en-US" sz="900"/>
                    </a:p>
                  </a:txBody>
                  <a:tcPr anchor="ctr">
                    <a:noFill/>
                  </a:tcPr>
                </a:tc>
                <a:tc>
                  <a:txBody>
                    <a:bodyPr/>
                    <a:lstStyle/>
                    <a:p>
                      <a:pPr algn="ctr"/>
                      <a:r>
                        <a:rPr lang="en-US" sz="900"/>
                        <a:t>Mansor Mason</a:t>
                      </a:r>
                    </a:p>
                  </a:txBody>
                  <a:tcPr anchor="ctr"/>
                </a:tc>
                <a:extLst>
                  <a:ext uri="{0D108BD9-81ED-4DB2-BD59-A6C34878D82A}">
                    <a16:rowId xmlns:a16="http://schemas.microsoft.com/office/drawing/2014/main" val="326181991"/>
                  </a:ext>
                </a:extLst>
              </a:tr>
              <a:tr h="360000">
                <a:tc>
                  <a:txBody>
                    <a:bodyPr/>
                    <a:lstStyle/>
                    <a:p>
                      <a:r>
                        <a:rPr lang="en-US" sz="900" b="1"/>
                        <a:t>KPI</a:t>
                      </a:r>
                    </a:p>
                  </a:txBody>
                  <a:tcPr anchor="ctr"/>
                </a:tc>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900"/>
                        <a:t>MQL Growth +5%;</a:t>
                      </a:r>
                    </a:p>
                    <a:p>
                      <a:pPr marL="0" marR="0" lvl="0" indent="0" algn="ctr" defTabSz="914377" rtl="0" eaLnBrk="1" fontAlgn="auto" latinLnBrk="0" hangingPunct="1">
                        <a:lnSpc>
                          <a:spcPct val="100000"/>
                        </a:lnSpc>
                        <a:spcBef>
                          <a:spcPts val="0"/>
                        </a:spcBef>
                        <a:spcAft>
                          <a:spcPts val="0"/>
                        </a:spcAft>
                        <a:buClrTx/>
                        <a:buSzTx/>
                        <a:buFontTx/>
                        <a:buNone/>
                        <a:tabLst/>
                        <a:defRPr/>
                      </a:pPr>
                      <a:r>
                        <a:rPr lang="en-US" sz="900"/>
                        <a:t>MQL &gt; Opportunity Conversion 9%</a:t>
                      </a:r>
                    </a:p>
                  </a:txBody>
                  <a:tcPr anchor="ctr">
                    <a:noFill/>
                  </a:tcPr>
                </a:tc>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900"/>
                        <a:t>MQL Growth +5%;</a:t>
                      </a:r>
                    </a:p>
                    <a:p>
                      <a:pPr marL="0" marR="0" lvl="0" indent="0" algn="ctr" defTabSz="914377" rtl="0" eaLnBrk="1" fontAlgn="auto" latinLnBrk="0" hangingPunct="1">
                        <a:lnSpc>
                          <a:spcPct val="100000"/>
                        </a:lnSpc>
                        <a:spcBef>
                          <a:spcPts val="0"/>
                        </a:spcBef>
                        <a:spcAft>
                          <a:spcPts val="0"/>
                        </a:spcAft>
                        <a:buClrTx/>
                        <a:buSzTx/>
                        <a:buFontTx/>
                        <a:buNone/>
                        <a:tabLst/>
                        <a:defRPr/>
                      </a:pPr>
                      <a:r>
                        <a:rPr lang="en-US" sz="900"/>
                        <a:t>MQL &gt; Opportunity Conversion 9%</a:t>
                      </a:r>
                    </a:p>
                  </a:txBody>
                  <a:tcPr anchor="ctr">
                    <a:noFill/>
                  </a:tcPr>
                </a:tc>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900"/>
                        <a:t>MQL &gt; Opportunity Conversion 9%</a:t>
                      </a:r>
                    </a:p>
                  </a:txBody>
                  <a:tcPr anchor="ctr">
                    <a:noFill/>
                  </a:tcPr>
                </a:tc>
                <a:tc>
                  <a:txBody>
                    <a:bodyPr/>
                    <a:lstStyle/>
                    <a:p>
                      <a:pPr algn="ctr"/>
                      <a:r>
                        <a:rPr lang="en-US" sz="900"/>
                        <a:t>MQL Open 1 day</a:t>
                      </a:r>
                    </a:p>
                    <a:p>
                      <a:pPr algn="ctr"/>
                      <a:r>
                        <a:rPr lang="en-US" sz="900"/>
                        <a:t>MQL &gt; TQL 2 days</a:t>
                      </a:r>
                    </a:p>
                    <a:p>
                      <a:pPr algn="ctr"/>
                      <a:r>
                        <a:rPr lang="en-US" sz="900"/>
                        <a:t>MQL &gt; SQL 5 days</a:t>
                      </a:r>
                    </a:p>
                    <a:p>
                      <a:pPr algn="ctr"/>
                      <a:r>
                        <a:rPr lang="en-US" sz="900"/>
                        <a:t>MQL &gt; Opportunity Conversion 9%</a:t>
                      </a:r>
                    </a:p>
                  </a:txBody>
                  <a:tcPr anchor="ctr">
                    <a:noFill/>
                  </a:tcPr>
                </a:tc>
                <a:tc>
                  <a:txBody>
                    <a:bodyPr/>
                    <a:lstStyle/>
                    <a:p>
                      <a:pPr algn="ctr"/>
                      <a:r>
                        <a:rPr lang="en-US" sz="900"/>
                        <a:t>MQL &gt; Opportunity Conversion 9%</a:t>
                      </a:r>
                    </a:p>
                  </a:txBody>
                  <a:tcPr anchor="ctr">
                    <a:noFill/>
                  </a:tcPr>
                </a:tc>
                <a:tc>
                  <a:txBody>
                    <a:bodyPr/>
                    <a:lstStyle/>
                    <a:p>
                      <a:pPr algn="ctr"/>
                      <a:r>
                        <a:rPr lang="en-US" sz="900"/>
                        <a:t>Quality</a:t>
                      </a:r>
                    </a:p>
                    <a:p>
                      <a:pPr algn="ctr"/>
                      <a:r>
                        <a:rPr lang="en-US" sz="900"/>
                        <a:t>(KPI TBD)</a:t>
                      </a:r>
                    </a:p>
                  </a:txBody>
                  <a:tcPr anchor="ctr"/>
                </a:tc>
                <a:extLst>
                  <a:ext uri="{0D108BD9-81ED-4DB2-BD59-A6C34878D82A}">
                    <a16:rowId xmlns:a16="http://schemas.microsoft.com/office/drawing/2014/main" val="750270040"/>
                  </a:ext>
                </a:extLst>
              </a:tr>
            </a:tbl>
          </a:graphicData>
        </a:graphic>
      </p:graphicFrame>
    </p:spTree>
    <p:extLst>
      <p:ext uri="{BB962C8B-B14F-4D97-AF65-F5344CB8AC3E}">
        <p14:creationId xmlns:p14="http://schemas.microsoft.com/office/powerpoint/2010/main" val="11151806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12759" y="255385"/>
            <a:ext cx="7964631" cy="698501"/>
          </a:xfrm>
        </p:spPr>
        <p:txBody>
          <a:bodyPr/>
          <a:lstStyle/>
          <a:p>
            <a:r>
              <a:rPr lang="en-AU" sz="2000" u="sng">
                <a:solidFill>
                  <a:srgbClr val="002060"/>
                </a:solidFill>
              </a:rPr>
              <a:t>Stage </a:t>
            </a:r>
            <a:r>
              <a:rPr lang="en-US" sz="2000" u="sng">
                <a:solidFill>
                  <a:srgbClr val="002060"/>
                </a:solidFill>
              </a:rPr>
              <a:t>TQL &amp; SAL</a:t>
            </a:r>
            <a:br>
              <a:rPr lang="en-US" u="sng">
                <a:solidFill>
                  <a:srgbClr val="002060"/>
                </a:solidFill>
              </a:rPr>
            </a:br>
            <a:r>
              <a:rPr lang="en-AU" sz="1400">
                <a:solidFill>
                  <a:srgbClr val="002060"/>
                </a:solidFill>
              </a:rPr>
              <a:t>Communication script/template/text</a:t>
            </a:r>
            <a:endParaRPr lang="en-US" sz="1400">
              <a:solidFill>
                <a:srgbClr val="002060"/>
              </a:solidFill>
            </a:endParaRPr>
          </a:p>
        </p:txBody>
      </p:sp>
      <p:sp>
        <p:nvSpPr>
          <p:cNvPr id="7" name="Oval 6"/>
          <p:cNvSpPr/>
          <p:nvPr/>
        </p:nvSpPr>
        <p:spPr>
          <a:xfrm>
            <a:off x="758854" y="877529"/>
            <a:ext cx="1160890"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1.a</a:t>
            </a:r>
          </a:p>
          <a:p>
            <a:pPr algn="ctr"/>
            <a:r>
              <a:rPr lang="en-AU" sz="800" u="sng"/>
              <a:t>Thank you for contacting Philips</a:t>
            </a:r>
            <a:endParaRPr lang="en-US" sz="800" b="1"/>
          </a:p>
        </p:txBody>
      </p:sp>
      <p:sp>
        <p:nvSpPr>
          <p:cNvPr id="10" name="Oval 9"/>
          <p:cNvSpPr/>
          <p:nvPr/>
        </p:nvSpPr>
        <p:spPr>
          <a:xfrm>
            <a:off x="4153901" y="889779"/>
            <a:ext cx="1160890"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2.a</a:t>
            </a:r>
          </a:p>
          <a:p>
            <a:pPr algn="ctr"/>
            <a:r>
              <a:rPr lang="en-AU" sz="800" u="sng"/>
              <a:t>Sorry we missed you</a:t>
            </a:r>
            <a:endParaRPr lang="en-US" sz="800" b="1"/>
          </a:p>
        </p:txBody>
      </p:sp>
      <p:sp>
        <p:nvSpPr>
          <p:cNvPr id="11" name="Oval 10"/>
          <p:cNvSpPr/>
          <p:nvPr/>
        </p:nvSpPr>
        <p:spPr>
          <a:xfrm>
            <a:off x="7001643" y="913771"/>
            <a:ext cx="1160890"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3.a</a:t>
            </a:r>
          </a:p>
          <a:p>
            <a:pPr algn="ctr"/>
            <a:r>
              <a:rPr lang="en-AU" sz="900" u="sng"/>
              <a:t>Last email before closing lead</a:t>
            </a:r>
            <a:endParaRPr lang="en-US" sz="900" b="1"/>
          </a:p>
        </p:txBody>
      </p:sp>
      <p:sp>
        <p:nvSpPr>
          <p:cNvPr id="13" name="Left-Right Arrow 12"/>
          <p:cNvSpPr/>
          <p:nvPr/>
        </p:nvSpPr>
        <p:spPr>
          <a:xfrm>
            <a:off x="103662" y="0"/>
            <a:ext cx="8133889"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a:t>
            </a:r>
          </a:p>
        </p:txBody>
      </p:sp>
      <p:sp>
        <p:nvSpPr>
          <p:cNvPr id="8" name="Rectangle 7"/>
          <p:cNvSpPr/>
          <p:nvPr/>
        </p:nvSpPr>
        <p:spPr>
          <a:xfrm>
            <a:off x="7135738" y="376014"/>
            <a:ext cx="2008262" cy="393107"/>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AU"/>
              <a:t>Scenario #1</a:t>
            </a:r>
            <a:endParaRPr lang="en-US"/>
          </a:p>
        </p:txBody>
      </p:sp>
      <p:graphicFrame>
        <p:nvGraphicFramePr>
          <p:cNvPr id="2" name="Object 1">
            <a:extLst>
              <a:ext uri="{FF2B5EF4-FFF2-40B4-BE49-F238E27FC236}">
                <a16:creationId xmlns:a16="http://schemas.microsoft.com/office/drawing/2014/main" id="{EF31D526-3755-33FC-43FF-A48309B7C3FC}"/>
              </a:ext>
            </a:extLst>
          </p:cNvPr>
          <p:cNvGraphicFramePr>
            <a:graphicFrameLocks noChangeAspect="1"/>
          </p:cNvGraphicFramePr>
          <p:nvPr>
            <p:extLst>
              <p:ext uri="{D42A27DB-BD31-4B8C-83A1-F6EECF244321}">
                <p14:modId xmlns:p14="http://schemas.microsoft.com/office/powerpoint/2010/main" val="1445178586"/>
              </p:ext>
            </p:extLst>
          </p:nvPr>
        </p:nvGraphicFramePr>
        <p:xfrm>
          <a:off x="2752506" y="1754286"/>
          <a:ext cx="3968750" cy="392112"/>
        </p:xfrm>
        <a:graphic>
          <a:graphicData uri="http://schemas.openxmlformats.org/presentationml/2006/ole">
            <mc:AlternateContent xmlns:mc="http://schemas.openxmlformats.org/markup-compatibility/2006">
              <mc:Choice xmlns:v="urn:schemas-microsoft-com:vml" Requires="v">
                <p:oleObj name="Packager Shell Object" showAsIcon="1" r:id="rId2" imgW="3968640" imgH="392040" progId="Package">
                  <p:embed/>
                </p:oleObj>
              </mc:Choice>
              <mc:Fallback>
                <p:oleObj name="Packager Shell Object" showAsIcon="1" r:id="rId2" imgW="3968640" imgH="392040" progId="Package">
                  <p:embed/>
                  <p:pic>
                    <p:nvPicPr>
                      <p:cNvPr id="2" name="Object 1">
                        <a:extLst>
                          <a:ext uri="{FF2B5EF4-FFF2-40B4-BE49-F238E27FC236}">
                            <a16:creationId xmlns:a16="http://schemas.microsoft.com/office/drawing/2014/main" id="{EF31D526-3755-33FC-43FF-A48309B7C3FC}"/>
                          </a:ext>
                        </a:extLst>
                      </p:cNvPr>
                      <p:cNvPicPr/>
                      <p:nvPr/>
                    </p:nvPicPr>
                    <p:blipFill>
                      <a:blip r:embed="rId3"/>
                      <a:stretch>
                        <a:fillRect/>
                      </a:stretch>
                    </p:blipFill>
                    <p:spPr>
                      <a:xfrm>
                        <a:off x="2752506" y="1754286"/>
                        <a:ext cx="3968750" cy="392112"/>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5925BDD-99BB-46E4-8AA7-56C43FFEA3C0}"/>
              </a:ext>
            </a:extLst>
          </p:cNvPr>
          <p:cNvGraphicFramePr>
            <a:graphicFrameLocks noChangeAspect="1"/>
          </p:cNvGraphicFramePr>
          <p:nvPr>
            <p:extLst>
              <p:ext uri="{D42A27DB-BD31-4B8C-83A1-F6EECF244321}">
                <p14:modId xmlns:p14="http://schemas.microsoft.com/office/powerpoint/2010/main" val="2592980584"/>
              </p:ext>
            </p:extLst>
          </p:nvPr>
        </p:nvGraphicFramePr>
        <p:xfrm>
          <a:off x="6147553" y="1778048"/>
          <a:ext cx="3968750" cy="392112"/>
        </p:xfrm>
        <a:graphic>
          <a:graphicData uri="http://schemas.openxmlformats.org/presentationml/2006/ole">
            <mc:AlternateContent xmlns:mc="http://schemas.openxmlformats.org/markup-compatibility/2006">
              <mc:Choice xmlns:v="urn:schemas-microsoft-com:vml" Requires="v">
                <p:oleObj name="Packager Shell Object" showAsIcon="1" r:id="rId4" imgW="3968640" imgH="392040" progId="Package">
                  <p:embed/>
                </p:oleObj>
              </mc:Choice>
              <mc:Fallback>
                <p:oleObj name="Packager Shell Object" showAsIcon="1" r:id="rId4" imgW="3968640" imgH="392040" progId="Package">
                  <p:embed/>
                  <p:pic>
                    <p:nvPicPr>
                      <p:cNvPr id="5" name="Object 4">
                        <a:extLst>
                          <a:ext uri="{FF2B5EF4-FFF2-40B4-BE49-F238E27FC236}">
                            <a16:creationId xmlns:a16="http://schemas.microsoft.com/office/drawing/2014/main" id="{95925BDD-99BB-46E4-8AA7-56C43FFEA3C0}"/>
                          </a:ext>
                        </a:extLst>
                      </p:cNvPr>
                      <p:cNvPicPr/>
                      <p:nvPr/>
                    </p:nvPicPr>
                    <p:blipFill>
                      <a:blip r:embed="rId5"/>
                      <a:stretch>
                        <a:fillRect/>
                      </a:stretch>
                    </p:blipFill>
                    <p:spPr>
                      <a:xfrm>
                        <a:off x="6147553" y="1778048"/>
                        <a:ext cx="3968750" cy="392112"/>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193D54B-C1C2-4640-FA10-C941E20EFC3F}"/>
              </a:ext>
            </a:extLst>
          </p:cNvPr>
          <p:cNvGraphicFramePr>
            <a:graphicFrameLocks noChangeAspect="1"/>
          </p:cNvGraphicFramePr>
          <p:nvPr>
            <p:extLst>
              <p:ext uri="{D42A27DB-BD31-4B8C-83A1-F6EECF244321}">
                <p14:modId xmlns:p14="http://schemas.microsoft.com/office/powerpoint/2010/main" val="1911940527"/>
              </p:ext>
            </p:extLst>
          </p:nvPr>
        </p:nvGraphicFramePr>
        <p:xfrm>
          <a:off x="-244246" y="1754286"/>
          <a:ext cx="3476625" cy="392112"/>
        </p:xfrm>
        <a:graphic>
          <a:graphicData uri="http://schemas.openxmlformats.org/presentationml/2006/ole">
            <mc:AlternateContent xmlns:mc="http://schemas.openxmlformats.org/markup-compatibility/2006">
              <mc:Choice xmlns:v="urn:schemas-microsoft-com:vml" Requires="v">
                <p:oleObj name="Packager Shell Object" showAsIcon="1" r:id="rId6" imgW="3476160" imgH="392040" progId="Package">
                  <p:embed/>
                </p:oleObj>
              </mc:Choice>
              <mc:Fallback>
                <p:oleObj name="Packager Shell Object" showAsIcon="1" r:id="rId6" imgW="3476160" imgH="392040" progId="Package">
                  <p:embed/>
                  <p:pic>
                    <p:nvPicPr>
                      <p:cNvPr id="6" name="Object 5">
                        <a:extLst>
                          <a:ext uri="{FF2B5EF4-FFF2-40B4-BE49-F238E27FC236}">
                            <a16:creationId xmlns:a16="http://schemas.microsoft.com/office/drawing/2014/main" id="{C193D54B-C1C2-4640-FA10-C941E20EFC3F}"/>
                          </a:ext>
                        </a:extLst>
                      </p:cNvPr>
                      <p:cNvPicPr/>
                      <p:nvPr/>
                    </p:nvPicPr>
                    <p:blipFill>
                      <a:blip r:embed="rId7"/>
                      <a:stretch>
                        <a:fillRect/>
                      </a:stretch>
                    </p:blipFill>
                    <p:spPr>
                      <a:xfrm>
                        <a:off x="-244246" y="1754286"/>
                        <a:ext cx="3476625" cy="392112"/>
                      </a:xfrm>
                      <a:prstGeom prst="rect">
                        <a:avLst/>
                      </a:prstGeom>
                    </p:spPr>
                  </p:pic>
                </p:oleObj>
              </mc:Fallback>
            </mc:AlternateContent>
          </a:graphicData>
        </a:graphic>
      </p:graphicFrame>
      <p:pic>
        <p:nvPicPr>
          <p:cNvPr id="15" name="Picture 14">
            <a:extLst>
              <a:ext uri="{FF2B5EF4-FFF2-40B4-BE49-F238E27FC236}">
                <a16:creationId xmlns:a16="http://schemas.microsoft.com/office/drawing/2014/main" id="{D721A08F-9FD1-787B-33A4-EFF08267A894}"/>
              </a:ext>
            </a:extLst>
          </p:cNvPr>
          <p:cNvPicPr>
            <a:picLocks noChangeAspect="1"/>
          </p:cNvPicPr>
          <p:nvPr/>
        </p:nvPicPr>
        <p:blipFill>
          <a:blip r:embed="rId8"/>
          <a:stretch>
            <a:fillRect/>
          </a:stretch>
        </p:blipFill>
        <p:spPr>
          <a:xfrm>
            <a:off x="392851" y="2178027"/>
            <a:ext cx="2523858" cy="3691523"/>
          </a:xfrm>
          <a:prstGeom prst="rect">
            <a:avLst/>
          </a:prstGeom>
        </p:spPr>
      </p:pic>
      <p:pic>
        <p:nvPicPr>
          <p:cNvPr id="17" name="Picture 16">
            <a:extLst>
              <a:ext uri="{FF2B5EF4-FFF2-40B4-BE49-F238E27FC236}">
                <a16:creationId xmlns:a16="http://schemas.microsoft.com/office/drawing/2014/main" id="{9DF35285-DC57-D493-A80D-FB01B878B441}"/>
              </a:ext>
            </a:extLst>
          </p:cNvPr>
          <p:cNvPicPr>
            <a:picLocks noChangeAspect="1"/>
          </p:cNvPicPr>
          <p:nvPr/>
        </p:nvPicPr>
        <p:blipFill>
          <a:blip r:embed="rId9"/>
          <a:stretch>
            <a:fillRect/>
          </a:stretch>
        </p:blipFill>
        <p:spPr>
          <a:xfrm>
            <a:off x="3032445" y="2219834"/>
            <a:ext cx="3087399" cy="3607907"/>
          </a:xfrm>
          <a:prstGeom prst="rect">
            <a:avLst/>
          </a:prstGeom>
        </p:spPr>
      </p:pic>
      <p:pic>
        <p:nvPicPr>
          <p:cNvPr id="19" name="Picture 18">
            <a:extLst>
              <a:ext uri="{FF2B5EF4-FFF2-40B4-BE49-F238E27FC236}">
                <a16:creationId xmlns:a16="http://schemas.microsoft.com/office/drawing/2014/main" id="{B4D60FA6-6913-61D9-C035-97940A66EC3C}"/>
              </a:ext>
            </a:extLst>
          </p:cNvPr>
          <p:cNvPicPr>
            <a:picLocks noChangeAspect="1"/>
          </p:cNvPicPr>
          <p:nvPr/>
        </p:nvPicPr>
        <p:blipFill>
          <a:blip r:embed="rId10"/>
          <a:stretch>
            <a:fillRect/>
          </a:stretch>
        </p:blipFill>
        <p:spPr>
          <a:xfrm>
            <a:off x="6431800" y="2219834"/>
            <a:ext cx="2828578" cy="3480830"/>
          </a:xfrm>
          <a:prstGeom prst="rect">
            <a:avLst/>
          </a:prstGeom>
        </p:spPr>
      </p:pic>
      <p:sp>
        <p:nvSpPr>
          <p:cNvPr id="20" name="Oval 19">
            <a:extLst>
              <a:ext uri="{FF2B5EF4-FFF2-40B4-BE49-F238E27FC236}">
                <a16:creationId xmlns:a16="http://schemas.microsoft.com/office/drawing/2014/main" id="{CC5A5205-F07B-1216-9982-24861201D56F}"/>
              </a:ext>
            </a:extLst>
          </p:cNvPr>
          <p:cNvSpPr/>
          <p:nvPr/>
        </p:nvSpPr>
        <p:spPr>
          <a:xfrm>
            <a:off x="-1648828" y="742597"/>
            <a:ext cx="1160890" cy="938254"/>
          </a:xfrm>
          <a:prstGeom prst="ellipse">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AU" sz="1200" b="1"/>
              <a:t>Email 0</a:t>
            </a:r>
          </a:p>
          <a:p>
            <a:pPr algn="ctr"/>
            <a:r>
              <a:rPr lang="en-AU" sz="800" u="sng"/>
              <a:t>Thank you for contacting Philips</a:t>
            </a:r>
            <a:endParaRPr lang="en-US" sz="800" b="1"/>
          </a:p>
        </p:txBody>
      </p:sp>
      <p:pic>
        <p:nvPicPr>
          <p:cNvPr id="21" name="Picture 20">
            <a:extLst>
              <a:ext uri="{FF2B5EF4-FFF2-40B4-BE49-F238E27FC236}">
                <a16:creationId xmlns:a16="http://schemas.microsoft.com/office/drawing/2014/main" id="{29DD00AE-C85A-E9D1-1C28-FD5CE1D9B08E}"/>
              </a:ext>
            </a:extLst>
          </p:cNvPr>
          <p:cNvPicPr>
            <a:picLocks noChangeAspect="1"/>
          </p:cNvPicPr>
          <p:nvPr/>
        </p:nvPicPr>
        <p:blipFill>
          <a:blip r:embed="rId11"/>
          <a:stretch>
            <a:fillRect/>
          </a:stretch>
        </p:blipFill>
        <p:spPr>
          <a:xfrm>
            <a:off x="-2711294" y="2175515"/>
            <a:ext cx="2543860" cy="3018218"/>
          </a:xfrm>
          <a:prstGeom prst="rect">
            <a:avLst/>
          </a:prstGeom>
        </p:spPr>
      </p:pic>
      <p:graphicFrame>
        <p:nvGraphicFramePr>
          <p:cNvPr id="22" name="Object 21">
            <a:extLst>
              <a:ext uri="{FF2B5EF4-FFF2-40B4-BE49-F238E27FC236}">
                <a16:creationId xmlns:a16="http://schemas.microsoft.com/office/drawing/2014/main" id="{4544BE9F-92C1-B801-57CF-ED543C52E508}"/>
              </a:ext>
            </a:extLst>
          </p:cNvPr>
          <p:cNvGraphicFramePr>
            <a:graphicFrameLocks noChangeAspect="1"/>
          </p:cNvGraphicFramePr>
          <p:nvPr>
            <p:extLst>
              <p:ext uri="{D42A27DB-BD31-4B8C-83A1-F6EECF244321}">
                <p14:modId xmlns:p14="http://schemas.microsoft.com/office/powerpoint/2010/main" val="1588016557"/>
              </p:ext>
            </p:extLst>
          </p:nvPr>
        </p:nvGraphicFramePr>
        <p:xfrm>
          <a:off x="-2965877" y="1754286"/>
          <a:ext cx="3308350" cy="392113"/>
        </p:xfrm>
        <a:graphic>
          <a:graphicData uri="http://schemas.openxmlformats.org/presentationml/2006/ole">
            <mc:AlternateContent xmlns:mc="http://schemas.openxmlformats.org/markup-compatibility/2006">
              <mc:Choice xmlns:v="urn:schemas-microsoft-com:vml" Requires="v">
                <p:oleObj name="Packager Shell Object" showAsIcon="1" r:id="rId12" imgW="3308400" imgH="392040" progId="Package">
                  <p:embed/>
                </p:oleObj>
              </mc:Choice>
              <mc:Fallback>
                <p:oleObj name="Packager Shell Object" showAsIcon="1" r:id="rId12" imgW="3308400" imgH="392040" progId="Package">
                  <p:embed/>
                  <p:pic>
                    <p:nvPicPr>
                      <p:cNvPr id="22" name="Object 21">
                        <a:extLst>
                          <a:ext uri="{FF2B5EF4-FFF2-40B4-BE49-F238E27FC236}">
                            <a16:creationId xmlns:a16="http://schemas.microsoft.com/office/drawing/2014/main" id="{4544BE9F-92C1-B801-57CF-ED543C52E508}"/>
                          </a:ext>
                        </a:extLst>
                      </p:cNvPr>
                      <p:cNvPicPr/>
                      <p:nvPr/>
                    </p:nvPicPr>
                    <p:blipFill>
                      <a:blip r:embed="rId13"/>
                      <a:stretch>
                        <a:fillRect/>
                      </a:stretch>
                    </p:blipFill>
                    <p:spPr>
                      <a:xfrm>
                        <a:off x="-2965877" y="1754286"/>
                        <a:ext cx="3308350" cy="392113"/>
                      </a:xfrm>
                      <a:prstGeom prst="rect">
                        <a:avLst/>
                      </a:prstGeom>
                    </p:spPr>
                  </p:pic>
                </p:oleObj>
              </mc:Fallback>
            </mc:AlternateContent>
          </a:graphicData>
        </a:graphic>
      </p:graphicFrame>
    </p:spTree>
    <p:extLst>
      <p:ext uri="{BB962C8B-B14F-4D97-AF65-F5344CB8AC3E}">
        <p14:creationId xmlns:p14="http://schemas.microsoft.com/office/powerpoint/2010/main" val="38349195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7068" y="963989"/>
            <a:ext cx="8527318" cy="1061829"/>
          </a:xfrm>
          <a:prstGeom prst="rect">
            <a:avLst/>
          </a:prstGeom>
        </p:spPr>
        <p:txBody>
          <a:bodyPr wrap="square">
            <a:spAutoFit/>
          </a:bodyPr>
          <a:lstStyle/>
          <a:p>
            <a:r>
              <a:rPr lang="en-GB" altLang="ko-KR" sz="900">
                <a:ea typeface="굴림" panose="020B0600000101010101" pitchFamily="50" charset="-127"/>
              </a:rPr>
              <a:t>Such leads are assigned to respective business group based on Lead Matrix and criteria like:</a:t>
            </a:r>
          </a:p>
          <a:p>
            <a:pPr marL="285750" indent="-285750">
              <a:buFont typeface="Wingdings" panose="05000000000000000000" pitchFamily="2" charset="2"/>
              <a:buChar char="Ø"/>
            </a:pPr>
            <a:r>
              <a:rPr lang="en-GB" altLang="ko-KR" sz="900">
                <a:ea typeface="굴림" panose="020B0600000101010101" pitchFamily="50" charset="-127"/>
              </a:rPr>
              <a:t>State</a:t>
            </a:r>
          </a:p>
          <a:p>
            <a:pPr marL="285750" indent="-285750">
              <a:buFont typeface="Wingdings" panose="05000000000000000000" pitchFamily="2" charset="2"/>
              <a:buChar char="Ø"/>
            </a:pPr>
            <a:r>
              <a:rPr lang="en-GB" altLang="ko-KR" sz="900">
                <a:ea typeface="굴림" panose="020B0600000101010101" pitchFamily="50" charset="-127"/>
              </a:rPr>
              <a:t>Modality / sub modality </a:t>
            </a:r>
          </a:p>
          <a:p>
            <a:pPr marL="285750" indent="-285750">
              <a:buFont typeface="Wingdings" panose="05000000000000000000" pitchFamily="2" charset="2"/>
              <a:buChar char="Ø"/>
            </a:pPr>
            <a:r>
              <a:rPr lang="en-GB" altLang="ko-KR" sz="900">
                <a:ea typeface="굴림" panose="020B0600000101010101" pitchFamily="50" charset="-127"/>
              </a:rPr>
              <a:t>Product </a:t>
            </a:r>
          </a:p>
          <a:p>
            <a:pPr marL="285750" indent="-285750">
              <a:buFont typeface="Arial" panose="020B0604020202020204" pitchFamily="34" charset="0"/>
              <a:buChar char="•"/>
            </a:pPr>
            <a:endParaRPr lang="en-GB" altLang="ko-KR" sz="1350">
              <a:ea typeface="굴림" panose="020B0600000101010101" pitchFamily="50" charset="-127"/>
            </a:endParaRPr>
          </a:p>
          <a:p>
            <a:pPr marL="257106" indent="-257106">
              <a:buFont typeface="Arial" panose="020B0604020202020204" pitchFamily="34" charset="0"/>
              <a:buChar char="•"/>
            </a:pPr>
            <a:endParaRPr lang="en-GB" altLang="ko-KR" sz="1350">
              <a:ea typeface="굴림" panose="020B0600000101010101" pitchFamily="50" charset="-127"/>
            </a:endParaRPr>
          </a:p>
        </p:txBody>
      </p:sp>
      <p:sp>
        <p:nvSpPr>
          <p:cNvPr id="5" name="Left-Right Arrow 4"/>
          <p:cNvSpPr/>
          <p:nvPr/>
        </p:nvSpPr>
        <p:spPr>
          <a:xfrm>
            <a:off x="103662" y="0"/>
            <a:ext cx="8133889"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Distribute</a:t>
            </a:r>
          </a:p>
        </p:txBody>
      </p:sp>
      <p:graphicFrame>
        <p:nvGraphicFramePr>
          <p:cNvPr id="9" name="Table 8"/>
          <p:cNvGraphicFramePr>
            <a:graphicFrameLocks noGrp="1"/>
          </p:cNvGraphicFramePr>
          <p:nvPr>
            <p:extLst>
              <p:ext uri="{D42A27DB-BD31-4B8C-83A1-F6EECF244321}">
                <p14:modId xmlns:p14="http://schemas.microsoft.com/office/powerpoint/2010/main" val="151293715"/>
              </p:ext>
            </p:extLst>
          </p:nvPr>
        </p:nvGraphicFramePr>
        <p:xfrm>
          <a:off x="0" y="2001615"/>
          <a:ext cx="9144001" cy="3141885"/>
        </p:xfrm>
        <a:graphic>
          <a:graphicData uri="http://schemas.openxmlformats.org/drawingml/2006/table">
            <a:tbl>
              <a:tblPr/>
              <a:tblGrid>
                <a:gridCol w="1168020">
                  <a:extLst>
                    <a:ext uri="{9D8B030D-6E8A-4147-A177-3AD203B41FA5}">
                      <a16:colId xmlns:a16="http://schemas.microsoft.com/office/drawing/2014/main" val="4100463871"/>
                    </a:ext>
                  </a:extLst>
                </a:gridCol>
                <a:gridCol w="1248573">
                  <a:extLst>
                    <a:ext uri="{9D8B030D-6E8A-4147-A177-3AD203B41FA5}">
                      <a16:colId xmlns:a16="http://schemas.microsoft.com/office/drawing/2014/main" val="1323953464"/>
                    </a:ext>
                  </a:extLst>
                </a:gridCol>
                <a:gridCol w="1396254">
                  <a:extLst>
                    <a:ext uri="{9D8B030D-6E8A-4147-A177-3AD203B41FA5}">
                      <a16:colId xmlns:a16="http://schemas.microsoft.com/office/drawing/2014/main" val="1070279313"/>
                    </a:ext>
                  </a:extLst>
                </a:gridCol>
                <a:gridCol w="1113098">
                  <a:extLst>
                    <a:ext uri="{9D8B030D-6E8A-4147-A177-3AD203B41FA5}">
                      <a16:colId xmlns:a16="http://schemas.microsoft.com/office/drawing/2014/main" val="3457934850"/>
                    </a:ext>
                  </a:extLst>
                </a:gridCol>
                <a:gridCol w="1135067">
                  <a:extLst>
                    <a:ext uri="{9D8B030D-6E8A-4147-A177-3AD203B41FA5}">
                      <a16:colId xmlns:a16="http://schemas.microsoft.com/office/drawing/2014/main" val="549981901"/>
                    </a:ext>
                  </a:extLst>
                </a:gridCol>
                <a:gridCol w="1135067">
                  <a:extLst>
                    <a:ext uri="{9D8B030D-6E8A-4147-A177-3AD203B41FA5}">
                      <a16:colId xmlns:a16="http://schemas.microsoft.com/office/drawing/2014/main" val="2076390994"/>
                    </a:ext>
                  </a:extLst>
                </a:gridCol>
                <a:gridCol w="1135067">
                  <a:extLst>
                    <a:ext uri="{9D8B030D-6E8A-4147-A177-3AD203B41FA5}">
                      <a16:colId xmlns:a16="http://schemas.microsoft.com/office/drawing/2014/main" val="3461889230"/>
                    </a:ext>
                  </a:extLst>
                </a:gridCol>
                <a:gridCol w="812855">
                  <a:extLst>
                    <a:ext uri="{9D8B030D-6E8A-4147-A177-3AD203B41FA5}">
                      <a16:colId xmlns:a16="http://schemas.microsoft.com/office/drawing/2014/main" val="307367786"/>
                    </a:ext>
                  </a:extLst>
                </a:gridCol>
              </a:tblGrid>
              <a:tr h="82938">
                <a:tc>
                  <a:txBody>
                    <a:bodyPr/>
                    <a:lstStyle/>
                    <a:p>
                      <a:pPr algn="l" fontAlgn="t"/>
                      <a:r>
                        <a:rPr lang="en-US" sz="600" b="1" i="0" u="none" strike="noStrike">
                          <a:solidFill>
                            <a:srgbClr val="000000"/>
                          </a:solidFill>
                          <a:effectLst/>
                          <a:latin typeface="Calibri" panose="020F0502020204030204" pitchFamily="34" charset="0"/>
                        </a:rPr>
                        <a:t>Cluster</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gridSpan="7">
                  <a:txBody>
                    <a:bodyPr/>
                    <a:lstStyle/>
                    <a:p>
                      <a:pPr algn="l" fontAlgn="t"/>
                      <a:r>
                        <a:rPr lang="en-US" sz="600" b="1" i="0" u="none" strike="noStrike">
                          <a:solidFill>
                            <a:srgbClr val="000000"/>
                          </a:solidFill>
                          <a:effectLst/>
                          <a:latin typeface="Calibri" panose="020F0502020204030204" pitchFamily="34" charset="0"/>
                        </a:rPr>
                        <a:t>Connected Care (CC)</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154062967"/>
                  </a:ext>
                </a:extLst>
              </a:tr>
              <a:tr h="82938">
                <a:tc>
                  <a:txBody>
                    <a:bodyPr/>
                    <a:lstStyle/>
                    <a:p>
                      <a:pPr algn="l" fontAlgn="t"/>
                      <a:r>
                        <a:rPr lang="en-US" sz="600" b="1" i="0" u="none" strike="noStrike">
                          <a:solidFill>
                            <a:srgbClr val="000000"/>
                          </a:solidFill>
                          <a:effectLst/>
                          <a:latin typeface="Calibri" panose="020F0502020204030204" pitchFamily="34" charset="0"/>
                        </a:rPr>
                        <a:t>Business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gridSpan="7">
                  <a:txBody>
                    <a:bodyPr/>
                    <a:lstStyle/>
                    <a:p>
                      <a:pPr algn="l" fontAlgn="t"/>
                      <a:r>
                        <a:rPr lang="en-AU" sz="600" b="1" i="0" u="none" strike="noStrike">
                          <a:solidFill>
                            <a:srgbClr val="000000"/>
                          </a:solidFill>
                          <a:effectLst/>
                          <a:latin typeface="Calibri" panose="020F0502020204030204" pitchFamily="34" charset="0"/>
                        </a:rPr>
                        <a:t>Monitoring &amp; Analytics; Therapeutic Care (MATC)</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2795696"/>
                  </a:ext>
                </a:extLst>
              </a:tr>
              <a:tr h="82938">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0159995"/>
                  </a:ext>
                </a:extLst>
              </a:tr>
              <a:tr h="150865">
                <a:tc>
                  <a:txBody>
                    <a:bodyPr/>
                    <a:lstStyle/>
                    <a:p>
                      <a:pPr algn="l" fontAlgn="t"/>
                      <a:r>
                        <a:rPr lang="en-US" sz="600" b="1" i="0" u="none" strike="noStrike">
                          <a:solidFill>
                            <a:srgbClr val="FFFFFF"/>
                          </a:solidFill>
                          <a:effectLst/>
                          <a:latin typeface="Calibri" panose="020F0502020204030204" pitchFamily="34" charset="0"/>
                        </a:rPr>
                        <a:t>District</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l" fontAlgn="t"/>
                      <a:r>
                        <a:rPr lang="en-US" sz="600" b="1" i="0" u="none" strike="noStrike">
                          <a:solidFill>
                            <a:srgbClr val="FFFFFF"/>
                          </a:solidFill>
                          <a:effectLst/>
                          <a:latin typeface="Calibri" panose="020F0502020204030204" pitchFamily="34" charset="0"/>
                        </a:rPr>
                        <a:t>General queries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l" fontAlgn="t"/>
                      <a:r>
                        <a:rPr lang="en-US" sz="600" b="1" i="0" u="none" strike="noStrike">
                          <a:solidFill>
                            <a:srgbClr val="FFFFFF"/>
                          </a:solidFill>
                          <a:effectLst/>
                          <a:latin typeface="Calibri" panose="020F0502020204030204" pitchFamily="34" charset="0"/>
                        </a:rPr>
                        <a:t>Emergency Care, Resuscitation &amp; Cardiology</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l" fontAlgn="t"/>
                      <a:r>
                        <a:rPr lang="en-US" sz="600" b="1" i="0" u="none" strike="noStrike">
                          <a:solidFill>
                            <a:srgbClr val="FFFFFF"/>
                          </a:solidFill>
                          <a:effectLst/>
                          <a:latin typeface="Calibri" panose="020F0502020204030204" pitchFamily="34" charset="0"/>
                        </a:rPr>
                        <a:t>Hospital Repiratory</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l" fontAlgn="t"/>
                      <a:r>
                        <a:rPr lang="en-US" sz="600" b="1" i="0" u="none" strike="noStrike">
                          <a:solidFill>
                            <a:srgbClr val="FFFFFF"/>
                          </a:solidFill>
                          <a:effectLst/>
                          <a:latin typeface="Calibri" panose="020F0502020204030204" pitchFamily="34" charset="0"/>
                        </a:rPr>
                        <a:t>General Care</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l" fontAlgn="t"/>
                      <a:r>
                        <a:rPr lang="en-US" sz="600" b="1" i="0" u="none" strike="noStrike">
                          <a:solidFill>
                            <a:srgbClr val="FFFFFF"/>
                          </a:solidFill>
                          <a:effectLst/>
                          <a:latin typeface="Calibri" panose="020F0502020204030204" pitchFamily="34" charset="0"/>
                        </a:rPr>
                        <a:t>Medical Consumable and Sensors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l" fontAlgn="t"/>
                      <a:r>
                        <a:rPr lang="en-US" sz="600" b="1" i="0" u="none" strike="noStrike">
                          <a:solidFill>
                            <a:srgbClr val="FFFFFF"/>
                          </a:solidFill>
                          <a:effectLst/>
                          <a:latin typeface="Calibri" panose="020F0502020204030204" pitchFamily="34" charset="0"/>
                        </a:rPr>
                        <a:t>Fetal </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l" fontAlgn="t"/>
                      <a:r>
                        <a:rPr lang="en-US" sz="600" b="1" i="0" u="none" strike="noStrike">
                          <a:solidFill>
                            <a:srgbClr val="FFFFFF"/>
                          </a:solidFill>
                          <a:effectLst/>
                          <a:latin typeface="Calibri" panose="020F0502020204030204" pitchFamily="34" charset="0"/>
                        </a:rPr>
                        <a:t>Patient Monitoring</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extLst>
                  <a:ext uri="{0D108BD9-81ED-4DB2-BD59-A6C34878D82A}">
                    <a16:rowId xmlns:a16="http://schemas.microsoft.com/office/drawing/2014/main" val="2903588952"/>
                  </a:ext>
                </a:extLst>
              </a:tr>
              <a:tr h="82938">
                <a:tc>
                  <a:txBody>
                    <a:bodyPr/>
                    <a:lstStyle/>
                    <a:p>
                      <a:pPr algn="l" fontAlgn="t"/>
                      <a:r>
                        <a:rPr lang="en-US" sz="600" b="1" i="0" u="none" strike="noStrike">
                          <a:solidFill>
                            <a:srgbClr val="000000"/>
                          </a:solidFill>
                          <a:effectLst/>
                          <a:latin typeface="Calibri" panose="020F0502020204030204" pitchFamily="34" charset="0"/>
                        </a:rPr>
                        <a:t>General queries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David Cashion </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Traci Wellington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Libby Simpson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Tom Clarke</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Libby Simpson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Tom Clarke</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61537389"/>
                  </a:ext>
                </a:extLst>
              </a:tr>
              <a:tr h="185393">
                <a:tc>
                  <a:txBody>
                    <a:bodyPr/>
                    <a:lstStyle/>
                    <a:p>
                      <a:pPr algn="l" fontAlgn="t"/>
                      <a:r>
                        <a:rPr lang="en-US" sz="600" b="1" i="0" u="none" strike="noStrike">
                          <a:solidFill>
                            <a:srgbClr val="000000"/>
                          </a:solidFill>
                          <a:effectLst/>
                          <a:latin typeface="Calibri" panose="020F0502020204030204" pitchFamily="34" charset="0"/>
                        </a:rPr>
                        <a:t>NZ</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Angus Brown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Kevin Robinson(N)/Ally Hanson(S)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Kevin Robinson(N)/Ally Hanson(S)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Kevin Robinson(N)/Ally Hanson(S)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Kevin Robinson(N)/Ally Hanson(S)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Kevin Robinson(N)/Ally Hanson(S)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Kevin Robinson(N)/Ally Hanson(S)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31314470"/>
                  </a:ext>
                </a:extLst>
              </a:tr>
              <a:tr h="185393">
                <a:tc>
                  <a:txBody>
                    <a:bodyPr/>
                    <a:lstStyle/>
                    <a:p>
                      <a:pPr algn="l" fontAlgn="t"/>
                      <a:r>
                        <a:rPr lang="en-US" sz="600" b="1" i="0" u="none" strike="noStrike">
                          <a:solidFill>
                            <a:srgbClr val="000000"/>
                          </a:solidFill>
                          <a:effectLst/>
                          <a:latin typeface="Calibri" panose="020F0502020204030204" pitchFamily="34" charset="0"/>
                        </a:rPr>
                        <a:t>NSW/ACT</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Sarah Pinchbeck</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Lee Hudson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Elle Reichel(N)/Melissia Hyson(S)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Lee Hudson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Lee </a:t>
                      </a:r>
                      <a:r>
                        <a:rPr lang="en-US" sz="600" b="0" i="0" u="none" strike="noStrike" err="1">
                          <a:solidFill>
                            <a:srgbClr val="000000"/>
                          </a:solidFill>
                          <a:effectLst/>
                          <a:latin typeface="Calibri" panose="020F0502020204030204" pitchFamily="34" charset="0"/>
                        </a:rPr>
                        <a:t>hudson</a:t>
                      </a:r>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Stuart Wright (Samden)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Elle Reichel(N)/Melissia Hyson(S)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52802703"/>
                  </a:ext>
                </a:extLst>
              </a:tr>
              <a:tr h="150865">
                <a:tc>
                  <a:txBody>
                    <a:bodyPr/>
                    <a:lstStyle/>
                    <a:p>
                      <a:pPr algn="l" fontAlgn="t"/>
                      <a:r>
                        <a:rPr lang="en-US" sz="600" b="1" i="0" u="none" strike="noStrike">
                          <a:solidFill>
                            <a:srgbClr val="000000"/>
                          </a:solidFill>
                          <a:effectLst/>
                          <a:latin typeface="Calibri" panose="020F0502020204030204" pitchFamily="34" charset="0"/>
                        </a:rPr>
                        <a:t>QLD/NT</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Andreas(Andy) Roost</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Gemma Cooper (hospital only)</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AU" sz="600" b="0" i="0" u="none" strike="noStrike">
                          <a:solidFill>
                            <a:srgbClr val="000000"/>
                          </a:solidFill>
                          <a:effectLst/>
                          <a:latin typeface="Calibri" panose="020F0502020204030204" pitchFamily="34" charset="0"/>
                        </a:rPr>
                        <a:t>Ann Beckett (S) Craig Hornsby (N)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Gemma Cooper (hospital only)</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Gemma Cooper (hospital only)</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Gemma Cooper (hospital only)</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AU" sz="600" b="0" i="0" u="none" strike="noStrike">
                          <a:solidFill>
                            <a:srgbClr val="000000"/>
                          </a:solidFill>
                          <a:effectLst/>
                          <a:latin typeface="Calibri" panose="020F0502020204030204" pitchFamily="34" charset="0"/>
                        </a:rPr>
                        <a:t>Ann Beckett (S) Craig Hornsby (N)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15352090"/>
                  </a:ext>
                </a:extLst>
              </a:tr>
              <a:tr h="150865">
                <a:tc>
                  <a:txBody>
                    <a:bodyPr/>
                    <a:lstStyle/>
                    <a:p>
                      <a:pPr algn="l" fontAlgn="t"/>
                      <a:r>
                        <a:rPr lang="en-US" sz="600" b="1" i="0" u="none" strike="noStrike">
                          <a:solidFill>
                            <a:srgbClr val="000000"/>
                          </a:solidFill>
                          <a:effectLst/>
                          <a:latin typeface="Calibri" panose="020F0502020204030204" pitchFamily="34" charset="0"/>
                        </a:rPr>
                        <a:t>VIC</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Chantal Guziak</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Louise Capp(E) / Lexie Sutton(W)</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Louise Capp(E) / Lexie Sutton(W)</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60926846"/>
                  </a:ext>
                </a:extLst>
              </a:tr>
              <a:tr h="82938">
                <a:tc>
                  <a:txBody>
                    <a:bodyPr/>
                    <a:lstStyle/>
                    <a:p>
                      <a:pPr algn="l" fontAlgn="t"/>
                      <a:r>
                        <a:rPr lang="en-US" sz="600" b="1" i="0" u="none" strike="noStrike">
                          <a:solidFill>
                            <a:srgbClr val="000000"/>
                          </a:solidFill>
                          <a:effectLst/>
                          <a:latin typeface="Calibri" panose="020F0502020204030204" pitchFamily="34" charset="0"/>
                        </a:rPr>
                        <a:t>SA</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Chantal Guziak</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Ray Main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Ray Main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96813184"/>
                  </a:ext>
                </a:extLst>
              </a:tr>
              <a:tr h="82938">
                <a:tc>
                  <a:txBody>
                    <a:bodyPr/>
                    <a:lstStyle/>
                    <a:p>
                      <a:pPr algn="l" fontAlgn="t"/>
                      <a:r>
                        <a:rPr lang="en-US" sz="600" b="1" i="0" u="none" strike="noStrike">
                          <a:solidFill>
                            <a:srgbClr val="000000"/>
                          </a:solidFill>
                          <a:effectLst/>
                          <a:latin typeface="Calibri" panose="020F0502020204030204" pitchFamily="34" charset="0"/>
                        </a:rPr>
                        <a:t>TAS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Chantal Guziak</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Louise Capp </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Louise Capp </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56298191"/>
                  </a:ext>
                </a:extLst>
              </a:tr>
              <a:tr h="82938">
                <a:tc>
                  <a:txBody>
                    <a:bodyPr/>
                    <a:lstStyle/>
                    <a:p>
                      <a:pPr algn="l" fontAlgn="t"/>
                      <a:r>
                        <a:rPr lang="en-US" sz="600" b="1" i="0" u="none" strike="noStrike">
                          <a:solidFill>
                            <a:srgbClr val="000000"/>
                          </a:solidFill>
                          <a:effectLst/>
                          <a:latin typeface="Calibri" panose="020F0502020204030204" pitchFamily="34" charset="0"/>
                        </a:rPr>
                        <a:t>WA</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Bruce Dwyer</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Linda Barnes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Allen O'Connell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Linda Barnes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0069726"/>
                  </a:ext>
                </a:extLst>
              </a:tr>
              <a:tr h="82938">
                <a:tc>
                  <a:txBody>
                    <a:bodyPr/>
                    <a:lstStyle/>
                    <a:p>
                      <a:pPr algn="l" fontAlgn="t"/>
                      <a:r>
                        <a:rPr lang="en-US" sz="600" b="1" i="0" u="none" strike="noStrike">
                          <a:solidFill>
                            <a:srgbClr val="000000"/>
                          </a:solidFill>
                          <a:effectLst/>
                          <a:latin typeface="Calibri" panose="020F0502020204030204" pitchFamily="34" charset="0"/>
                        </a:rPr>
                        <a:t>Products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561520514"/>
                  </a:ext>
                </a:extLst>
              </a:tr>
              <a:tr h="126831">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l" fontAlgn="t"/>
                      <a:r>
                        <a:rPr lang="en-US" sz="600" b="1" i="0" u="none" strike="noStrike">
                          <a:solidFill>
                            <a:srgbClr val="000000"/>
                          </a:solidFill>
                          <a:effectLst/>
                          <a:latin typeface="Calibri" panose="020F0502020204030204" pitchFamily="34" charset="0"/>
                        </a:rPr>
                        <a:t>Defibrillators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V60</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VS monitors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Paper</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MX800, MX450, MX500 </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99577526"/>
                  </a:ext>
                </a:extLst>
              </a:tr>
              <a:tr h="150865">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a:noFill/>
                    </a:lnR>
                    <a:lnT>
                      <a:noFill/>
                    </a:lnT>
                    <a:lnB>
                      <a:noFill/>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w="6350" cap="flat" cmpd="sng" algn="ctr">
                      <a:solidFill>
                        <a:srgbClr val="000000"/>
                      </a:solidFill>
                      <a:prstDash val="solid"/>
                      <a:round/>
                      <a:headEnd type="none" w="med" len="med"/>
                      <a:tailEnd type="none" w="med" len="med"/>
                    </a:lnR>
                    <a:lnT>
                      <a:noFill/>
                    </a:lnT>
                    <a:lnB>
                      <a:noFill/>
                    </a:lnB>
                  </a:tcPr>
                </a:tc>
                <a:tc>
                  <a:txBody>
                    <a:bodyPr/>
                    <a:lstStyle/>
                    <a:p>
                      <a:pPr algn="l" fontAlgn="t"/>
                      <a:r>
                        <a:rPr lang="en-US" sz="600" b="1" i="0" u="none" strike="noStrike">
                          <a:solidFill>
                            <a:srgbClr val="000000"/>
                          </a:solidFill>
                          <a:effectLst/>
                          <a:latin typeface="Calibri" panose="020F0502020204030204" pitchFamily="34" charset="0"/>
                        </a:rPr>
                        <a:t>FR3</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V680</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IntelliVue MP5SC</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Ultrasound Gel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MMX, X3, MX750, MX850</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4677095"/>
                  </a:ext>
                </a:extLst>
              </a:tr>
              <a:tr h="126831">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a:noFill/>
                    </a:lnR>
                    <a:lnT>
                      <a:noFill/>
                    </a:lnT>
                    <a:lnB>
                      <a:noFill/>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w="6350" cap="flat" cmpd="sng" algn="ctr">
                      <a:solidFill>
                        <a:srgbClr val="000000"/>
                      </a:solidFill>
                      <a:prstDash val="solid"/>
                      <a:round/>
                      <a:headEnd type="none" w="med" len="med"/>
                      <a:tailEnd type="none" w="med" len="med"/>
                    </a:lnR>
                    <a:lnT>
                      <a:noFill/>
                    </a:lnT>
                    <a:lnB>
                      <a:noFill/>
                    </a:lnB>
                  </a:tcPr>
                </a:tc>
                <a:tc>
                  <a:txBody>
                    <a:bodyPr/>
                    <a:lstStyle/>
                    <a:p>
                      <a:pPr algn="l" fontAlgn="t"/>
                      <a:r>
                        <a:rPr lang="en-US" sz="600" b="1" i="0" u="none" strike="noStrike">
                          <a:solidFill>
                            <a:srgbClr val="000000"/>
                          </a:solidFill>
                          <a:effectLst/>
                          <a:latin typeface="Calibri" panose="020F0502020204030204" pitchFamily="34" charset="0"/>
                        </a:rPr>
                        <a:t>Heartstart - HS1</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Hospitial Masks &amp; Circuits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Efficia</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ECG dots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FM Monitor range</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43662275"/>
                  </a:ext>
                </a:extLst>
              </a:tr>
              <a:tr h="82938">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a:noFill/>
                    </a:lnR>
                    <a:lnT>
                      <a:noFill/>
                    </a:lnT>
                    <a:lnB>
                      <a:noFill/>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w="6350" cap="flat" cmpd="sng" algn="ctr">
                      <a:solidFill>
                        <a:srgbClr val="000000"/>
                      </a:solidFill>
                      <a:prstDash val="solid"/>
                      <a:round/>
                      <a:headEnd type="none" w="med" len="med"/>
                      <a:tailEnd type="none" w="med" len="med"/>
                    </a:lnR>
                    <a:lnT>
                      <a:noFill/>
                    </a:lnT>
                    <a:lnB>
                      <a:noFill/>
                    </a:lnB>
                  </a:tcPr>
                </a:tc>
                <a:tc>
                  <a:txBody>
                    <a:bodyPr/>
                    <a:lstStyle/>
                    <a:p>
                      <a:pPr algn="l" fontAlgn="t"/>
                      <a:r>
                        <a:rPr lang="en-US" sz="600" b="1" i="0" u="none" strike="noStrike">
                          <a:solidFill>
                            <a:srgbClr val="000000"/>
                          </a:solidFill>
                          <a:effectLst/>
                          <a:latin typeface="Calibri" panose="020F0502020204030204" pitchFamily="34" charset="0"/>
                        </a:rPr>
                        <a:t>ECG </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Mask for Ventilation</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Vital - </a:t>
                      </a:r>
                      <a:r>
                        <a:rPr lang="en-US" sz="600" b="0" i="0" u="none" strike="noStrike">
                          <a:solidFill>
                            <a:srgbClr val="000000"/>
                          </a:solidFill>
                          <a:effectLst/>
                          <a:latin typeface="Calibri" panose="020F0502020204030204" pitchFamily="34" charset="0"/>
                        </a:rPr>
                        <a:t>MediMac</a:t>
                      </a:r>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Lead cables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Intelispace Perinatal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55914360"/>
                  </a:ext>
                </a:extLst>
              </a:tr>
              <a:tr h="82938">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a:noFill/>
                    </a:lnR>
                    <a:lnT>
                      <a:noFill/>
                    </a:lnT>
                    <a:lnB>
                      <a:noFill/>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w="6350" cap="flat" cmpd="sng" algn="ctr">
                      <a:solidFill>
                        <a:srgbClr val="000000"/>
                      </a:solidFill>
                      <a:prstDash val="solid"/>
                      <a:round/>
                      <a:headEnd type="none" w="med" len="med"/>
                      <a:tailEnd type="none" w="med" len="med"/>
                    </a:lnR>
                    <a:lnT>
                      <a:noFill/>
                    </a:lnT>
                    <a:lnB>
                      <a:noFill/>
                    </a:lnB>
                  </a:tcPr>
                </a:tc>
                <a:tc>
                  <a:txBody>
                    <a:bodyPr/>
                    <a:lstStyle/>
                    <a:p>
                      <a:pPr algn="l" fontAlgn="t"/>
                      <a:r>
                        <a:rPr lang="en-US" sz="600" b="1" i="0" u="none" strike="noStrike">
                          <a:solidFill>
                            <a:srgbClr val="000000"/>
                          </a:solidFill>
                          <a:effectLst/>
                          <a:latin typeface="Calibri" panose="020F0502020204030204" pitchFamily="34" charset="0"/>
                        </a:rPr>
                        <a:t>AED</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Roll Stands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37755514"/>
                  </a:ext>
                </a:extLst>
              </a:tr>
              <a:tr h="82938">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a:noFill/>
                    </a:lnR>
                    <a:lnT>
                      <a:noFill/>
                    </a:lnT>
                    <a:lnB>
                      <a:noFill/>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w="6350" cap="flat" cmpd="sng" algn="ctr">
                      <a:solidFill>
                        <a:srgbClr val="000000"/>
                      </a:solidFill>
                      <a:prstDash val="solid"/>
                      <a:round/>
                      <a:headEnd type="none" w="med" len="med"/>
                      <a:tailEnd type="none" w="med" len="med"/>
                    </a:lnR>
                    <a:lnT>
                      <a:noFill/>
                    </a:lnT>
                    <a:lnB>
                      <a:noFill/>
                    </a:lnB>
                  </a:tcPr>
                </a:tc>
                <a:tc>
                  <a:txBody>
                    <a:bodyPr/>
                    <a:lstStyle/>
                    <a:p>
                      <a:pPr algn="l" fontAlgn="t"/>
                      <a:r>
                        <a:rPr lang="en-US" sz="600" b="1" i="0" u="none" strike="noStrike">
                          <a:solidFill>
                            <a:srgbClr val="000000"/>
                          </a:solidFill>
                          <a:effectLst/>
                          <a:latin typeface="Calibri" panose="020F0502020204030204" pitchFamily="34" charset="0"/>
                        </a:rPr>
                        <a:t>FRX</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1" i="0" u="none" strike="noStrike">
                          <a:solidFill>
                            <a:srgbClr val="000000"/>
                          </a:solidFill>
                          <a:effectLst/>
                          <a:latin typeface="Calibri" panose="020F0502020204030204" pitchFamily="34" charset="0"/>
                        </a:rPr>
                        <a:t>Baskets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1122431"/>
                  </a:ext>
                </a:extLst>
              </a:tr>
              <a:tr h="82938">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a:noFill/>
                    </a:lnR>
                    <a:lnT>
                      <a:noFill/>
                    </a:lnT>
                    <a:lnB>
                      <a:noFill/>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w="6350" cap="flat" cmpd="sng" algn="ctr">
                      <a:solidFill>
                        <a:srgbClr val="000000"/>
                      </a:solidFill>
                      <a:prstDash val="solid"/>
                      <a:round/>
                      <a:headEnd type="none" w="med" len="med"/>
                      <a:tailEnd type="none" w="med" len="med"/>
                    </a:lnR>
                    <a:lnT>
                      <a:noFill/>
                    </a:lnT>
                    <a:lnB>
                      <a:noFill/>
                    </a:lnB>
                  </a:tcPr>
                </a:tc>
                <a:tc>
                  <a:txBody>
                    <a:bodyPr/>
                    <a:lstStyle/>
                    <a:p>
                      <a:pPr algn="l" fontAlgn="t"/>
                      <a:r>
                        <a:rPr lang="en-US" sz="600" b="1" i="0" u="none" strike="noStrike">
                          <a:solidFill>
                            <a:srgbClr val="000000"/>
                          </a:solidFill>
                          <a:effectLst/>
                          <a:latin typeface="Calibri" panose="020F0502020204030204" pitchFamily="34" charset="0"/>
                        </a:rPr>
                        <a:t>TC50 Cardiograph</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Guardian Solutions - IGS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4270474"/>
                  </a:ext>
                </a:extLst>
              </a:tr>
              <a:tr h="126831">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a:noFill/>
                    </a:lnR>
                    <a:lnT>
                      <a:noFill/>
                    </a:lnT>
                    <a:lnB>
                      <a:noFill/>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w="6350" cap="flat" cmpd="sng" algn="ctr">
                      <a:solidFill>
                        <a:srgbClr val="000000"/>
                      </a:solidFill>
                      <a:prstDash val="solid"/>
                      <a:round/>
                      <a:headEnd type="none" w="med" len="med"/>
                      <a:tailEnd type="none" w="med" len="med"/>
                    </a:lnR>
                    <a:lnT>
                      <a:noFill/>
                    </a:lnT>
                    <a:lnB>
                      <a:noFill/>
                    </a:lnB>
                  </a:tcPr>
                </a:tc>
                <a:tc>
                  <a:txBody>
                    <a:bodyPr/>
                    <a:lstStyle/>
                    <a:p>
                      <a:pPr algn="l" fontAlgn="t"/>
                      <a:r>
                        <a:rPr lang="en-US" sz="600" b="1" i="0" u="none" strike="noStrike">
                          <a:solidFill>
                            <a:srgbClr val="000000"/>
                          </a:solidFill>
                          <a:effectLst/>
                          <a:latin typeface="Calibri" panose="020F0502020204030204" pitchFamily="34" charset="0"/>
                        </a:rPr>
                        <a:t>TC70 Cardiographs</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600" b="0" i="0" u="none" strike="noStrike">
                          <a:solidFill>
                            <a:srgbClr val="000000"/>
                          </a:solidFill>
                          <a:effectLst/>
                          <a:latin typeface="Calibri" panose="020F0502020204030204" pitchFamily="34" charset="0"/>
                        </a:rPr>
                        <a:t>Holter - Inmed (Kishore National)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83900181"/>
                  </a:ext>
                </a:extLst>
              </a:tr>
              <a:tr h="150865">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a:noFill/>
                    </a:lnR>
                    <a:lnT>
                      <a:noFill/>
                    </a:lnT>
                    <a:lnB>
                      <a:noFill/>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a:noFill/>
                    </a:lnL>
                    <a:lnR w="6350" cap="flat" cmpd="sng" algn="ctr">
                      <a:solidFill>
                        <a:srgbClr val="000000"/>
                      </a:solidFill>
                      <a:prstDash val="solid"/>
                      <a:round/>
                      <a:headEnd type="none" w="med" len="med"/>
                      <a:tailEnd type="none" w="med" len="med"/>
                    </a:lnR>
                    <a:lnT>
                      <a:noFill/>
                    </a:lnT>
                    <a:lnB>
                      <a:noFill/>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AU" sz="600" b="0" i="0" u="none" strike="noStrike">
                          <a:solidFill>
                            <a:srgbClr val="000000"/>
                          </a:solidFill>
                          <a:effectLst/>
                          <a:latin typeface="Calibri" panose="020F0502020204030204" pitchFamily="34" charset="0"/>
                        </a:rPr>
                        <a:t>Stress testing - Inmed Steve McDowell</a:t>
                      </a: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1"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en-US" sz="600" b="0" i="0" u="none" strike="noStrike">
                        <a:solidFill>
                          <a:srgbClr val="000000"/>
                        </a:solidFill>
                        <a:effectLst/>
                        <a:latin typeface="Calibri" panose="020F0502020204030204" pitchFamily="34" charset="0"/>
                      </a:endParaRPr>
                    </a:p>
                  </a:txBody>
                  <a:tcPr marL="3484" marR="3484" marT="3484" marB="1672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05019950"/>
                  </a:ext>
                </a:extLst>
              </a:tr>
            </a:tbl>
          </a:graphicData>
        </a:graphic>
      </p:graphicFrame>
      <p:sp>
        <p:nvSpPr>
          <p:cNvPr id="10" name="Rectangle 9"/>
          <p:cNvSpPr/>
          <p:nvPr/>
        </p:nvSpPr>
        <p:spPr>
          <a:xfrm>
            <a:off x="0" y="1702173"/>
            <a:ext cx="1598213" cy="270344"/>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AU" sz="1000"/>
              <a:t>Example of lead matrix</a:t>
            </a:r>
            <a:endParaRPr lang="en-US" sz="1000"/>
          </a:p>
        </p:txBody>
      </p:sp>
      <p:sp>
        <p:nvSpPr>
          <p:cNvPr id="12" name="Title 2"/>
          <p:cNvSpPr>
            <a:spLocks noGrp="1"/>
          </p:cNvSpPr>
          <p:nvPr>
            <p:ph type="title"/>
          </p:nvPr>
        </p:nvSpPr>
        <p:spPr>
          <a:xfrm>
            <a:off x="302601" y="335269"/>
            <a:ext cx="7964631" cy="698501"/>
          </a:xfrm>
        </p:spPr>
        <p:txBody>
          <a:bodyPr/>
          <a:lstStyle/>
          <a:p>
            <a:r>
              <a:rPr lang="en-AU" sz="2000" u="sng">
                <a:solidFill>
                  <a:srgbClr val="002060"/>
                </a:solidFill>
              </a:rPr>
              <a:t>Stage </a:t>
            </a:r>
            <a:r>
              <a:rPr lang="en-US" sz="2000" u="sng">
                <a:solidFill>
                  <a:srgbClr val="002060"/>
                </a:solidFill>
              </a:rPr>
              <a:t>TQL &amp; SAL</a:t>
            </a:r>
            <a:r>
              <a:rPr lang="en-US" sz="2000">
                <a:solidFill>
                  <a:srgbClr val="002060"/>
                </a:solidFill>
              </a:rPr>
              <a:t> – </a:t>
            </a:r>
            <a:br>
              <a:rPr lang="en-US">
                <a:solidFill>
                  <a:srgbClr val="002060"/>
                </a:solidFill>
              </a:rPr>
            </a:br>
            <a:r>
              <a:rPr lang="en-US" sz="1400">
                <a:solidFill>
                  <a:srgbClr val="002060"/>
                </a:solidFill>
              </a:rPr>
              <a:t>Objective: Distribute (warm/ hot); Accept</a:t>
            </a:r>
            <a:br>
              <a:rPr lang="en-US" u="sng">
                <a:solidFill>
                  <a:srgbClr val="002060"/>
                </a:solidFill>
              </a:rPr>
            </a:br>
            <a:endParaRPr lang="en-US">
              <a:solidFill>
                <a:srgbClr val="002060"/>
              </a:solidFill>
            </a:endParaRPr>
          </a:p>
        </p:txBody>
      </p:sp>
    </p:spTree>
    <p:extLst>
      <p:ext uri="{BB962C8B-B14F-4D97-AF65-F5344CB8AC3E}">
        <p14:creationId xmlns:p14="http://schemas.microsoft.com/office/powerpoint/2010/main" val="16896797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 name="Table 41"/>
          <p:cNvGraphicFramePr>
            <a:graphicFrameLocks noGrp="1"/>
          </p:cNvGraphicFramePr>
          <p:nvPr>
            <p:extLst>
              <p:ext uri="{D42A27DB-BD31-4B8C-83A1-F6EECF244321}">
                <p14:modId xmlns:p14="http://schemas.microsoft.com/office/powerpoint/2010/main" val="1962504434"/>
              </p:ext>
            </p:extLst>
          </p:nvPr>
        </p:nvGraphicFramePr>
        <p:xfrm>
          <a:off x="0" y="1345500"/>
          <a:ext cx="9144000" cy="3730680"/>
        </p:xfrm>
        <a:graphic>
          <a:graphicData uri="http://schemas.openxmlformats.org/drawingml/2006/table">
            <a:tbl>
              <a:tblPr firstRow="1" bandRow="1">
                <a:tableStyleId>{69012ECD-51FC-41F1-AA8D-1B2483CD663E}</a:tableStyleId>
              </a:tblPr>
              <a:tblGrid>
                <a:gridCol w="828000">
                  <a:extLst>
                    <a:ext uri="{9D8B030D-6E8A-4147-A177-3AD203B41FA5}">
                      <a16:colId xmlns:a16="http://schemas.microsoft.com/office/drawing/2014/main" val="4277146092"/>
                    </a:ext>
                  </a:extLst>
                </a:gridCol>
                <a:gridCol w="1116000">
                  <a:extLst>
                    <a:ext uri="{9D8B030D-6E8A-4147-A177-3AD203B41FA5}">
                      <a16:colId xmlns:a16="http://schemas.microsoft.com/office/drawing/2014/main" val="3669153070"/>
                    </a:ext>
                  </a:extLst>
                </a:gridCol>
                <a:gridCol w="1440000">
                  <a:extLst>
                    <a:ext uri="{9D8B030D-6E8A-4147-A177-3AD203B41FA5}">
                      <a16:colId xmlns:a16="http://schemas.microsoft.com/office/drawing/2014/main" val="2387742978"/>
                    </a:ext>
                  </a:extLst>
                </a:gridCol>
                <a:gridCol w="1440000">
                  <a:extLst>
                    <a:ext uri="{9D8B030D-6E8A-4147-A177-3AD203B41FA5}">
                      <a16:colId xmlns:a16="http://schemas.microsoft.com/office/drawing/2014/main" val="89777700"/>
                    </a:ext>
                  </a:extLst>
                </a:gridCol>
                <a:gridCol w="1440000">
                  <a:extLst>
                    <a:ext uri="{9D8B030D-6E8A-4147-A177-3AD203B41FA5}">
                      <a16:colId xmlns:a16="http://schemas.microsoft.com/office/drawing/2014/main" val="2233080133"/>
                    </a:ext>
                  </a:extLst>
                </a:gridCol>
                <a:gridCol w="1440000">
                  <a:extLst>
                    <a:ext uri="{9D8B030D-6E8A-4147-A177-3AD203B41FA5}">
                      <a16:colId xmlns:a16="http://schemas.microsoft.com/office/drawing/2014/main" val="3252966709"/>
                    </a:ext>
                  </a:extLst>
                </a:gridCol>
                <a:gridCol w="1440000">
                  <a:extLst>
                    <a:ext uri="{9D8B030D-6E8A-4147-A177-3AD203B41FA5}">
                      <a16:colId xmlns:a16="http://schemas.microsoft.com/office/drawing/2014/main" val="1231230042"/>
                    </a:ext>
                  </a:extLst>
                </a:gridCol>
              </a:tblGrid>
              <a:tr h="288000">
                <a:tc>
                  <a:txBody>
                    <a:bodyPr/>
                    <a:lstStyle/>
                    <a:p>
                      <a:r>
                        <a:rPr lang="en-US" sz="1050"/>
                        <a:t>Step</a:t>
                      </a:r>
                    </a:p>
                  </a:txBody>
                  <a:tcPr anchor="ctr"/>
                </a:tc>
                <a:tc>
                  <a:txBody>
                    <a:bodyPr/>
                    <a:lstStyle/>
                    <a:p>
                      <a:r>
                        <a:rPr lang="en-US" sz="1050"/>
                        <a:t>0</a:t>
                      </a:r>
                    </a:p>
                  </a:txBody>
                  <a:tcPr anchor="ctr"/>
                </a:tc>
                <a:tc>
                  <a:txBody>
                    <a:bodyPr/>
                    <a:lstStyle/>
                    <a:p>
                      <a:r>
                        <a:rPr lang="en-US" sz="1050"/>
                        <a:t>1</a:t>
                      </a:r>
                    </a:p>
                  </a:txBody>
                  <a:tcPr anchor="ctr"/>
                </a:tc>
                <a:tc>
                  <a:txBody>
                    <a:bodyPr/>
                    <a:lstStyle/>
                    <a:p>
                      <a:r>
                        <a:rPr lang="en-US" sz="1050"/>
                        <a:t>2</a:t>
                      </a:r>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050"/>
                        <a:t>3</a:t>
                      </a:r>
                    </a:p>
                  </a:txBody>
                  <a:tcPr anchor="ctr"/>
                </a:tc>
                <a:tc>
                  <a:txBody>
                    <a:bodyPr/>
                    <a:lstStyle/>
                    <a:p>
                      <a:r>
                        <a:rPr lang="en-US" sz="1050"/>
                        <a:t>4</a:t>
                      </a:r>
                    </a:p>
                  </a:txBody>
                  <a:tcPr anchor="ctr"/>
                </a:tc>
                <a:tc>
                  <a:txBody>
                    <a:bodyPr/>
                    <a:lstStyle/>
                    <a:p>
                      <a:r>
                        <a:rPr lang="en-US" sz="1050"/>
                        <a:t>5</a:t>
                      </a:r>
                    </a:p>
                  </a:txBody>
                  <a:tcPr anchor="ctr"/>
                </a:tc>
                <a:extLst>
                  <a:ext uri="{0D108BD9-81ED-4DB2-BD59-A6C34878D82A}">
                    <a16:rowId xmlns:a16="http://schemas.microsoft.com/office/drawing/2014/main" val="938221239"/>
                  </a:ext>
                </a:extLst>
              </a:tr>
              <a:tr h="288000">
                <a:tc>
                  <a:txBody>
                    <a:bodyPr/>
                    <a:lstStyle/>
                    <a:p>
                      <a:r>
                        <a:rPr lang="en-US" sz="1050" b="1"/>
                        <a:t>Lead Stage</a:t>
                      </a:r>
                    </a:p>
                  </a:txBody>
                  <a:tcPr anchor="ctr"/>
                </a:tc>
                <a:tc>
                  <a:txBody>
                    <a:bodyPr/>
                    <a:lstStyle/>
                    <a:p>
                      <a:r>
                        <a:rPr lang="en-US" sz="1050"/>
                        <a:t>NA</a:t>
                      </a:r>
                    </a:p>
                  </a:txBody>
                  <a:tcPr anchor="ctr">
                    <a:noFill/>
                  </a:tcPr>
                </a:tc>
                <a:tc>
                  <a:txBody>
                    <a:bodyPr/>
                    <a:lstStyle/>
                    <a:p>
                      <a:r>
                        <a:rPr lang="en-US" sz="1050" b="1"/>
                        <a:t>MQL</a:t>
                      </a:r>
                    </a:p>
                  </a:txBody>
                  <a:tcPr anchor="ctr">
                    <a:noFill/>
                  </a:tcPr>
                </a:tc>
                <a:tc>
                  <a:txBody>
                    <a:bodyPr/>
                    <a:lstStyle/>
                    <a:p>
                      <a:r>
                        <a:rPr lang="en-US" sz="1050" b="1" i="0"/>
                        <a:t>TQL &amp; SAL</a:t>
                      </a:r>
                    </a:p>
                  </a:txBody>
                  <a:tcPr anchor="ctr">
                    <a:noFill/>
                  </a:tcPr>
                </a:tc>
                <a:tc>
                  <a:txBody>
                    <a:bodyPr/>
                    <a:lstStyle/>
                    <a:p>
                      <a:r>
                        <a:rPr lang="en-US" sz="1050" b="1" i="0"/>
                        <a:t>SQL</a:t>
                      </a:r>
                    </a:p>
                  </a:txBody>
                  <a:tcPr anchor="ctr">
                    <a:noFill/>
                  </a:tcPr>
                </a:tc>
                <a:tc>
                  <a:txBody>
                    <a:bodyPr/>
                    <a:lstStyle/>
                    <a:p>
                      <a:r>
                        <a:rPr lang="en-US" sz="1050" b="1"/>
                        <a:t>Opportunity</a:t>
                      </a:r>
                    </a:p>
                  </a:txBody>
                  <a:tcPr anchor="ctr"/>
                </a:tc>
                <a:tc>
                  <a:txBody>
                    <a:bodyPr/>
                    <a:lstStyle/>
                    <a:p>
                      <a:r>
                        <a:rPr lang="en-US" sz="1050" b="1"/>
                        <a:t>OIT</a:t>
                      </a:r>
                    </a:p>
                  </a:txBody>
                  <a:tcPr anchor="ctr"/>
                </a:tc>
                <a:extLst>
                  <a:ext uri="{0D108BD9-81ED-4DB2-BD59-A6C34878D82A}">
                    <a16:rowId xmlns:a16="http://schemas.microsoft.com/office/drawing/2014/main" val="4043936104"/>
                  </a:ext>
                </a:extLst>
              </a:tr>
              <a:tr h="360000">
                <a:tc>
                  <a:txBody>
                    <a:bodyPr/>
                    <a:lstStyle/>
                    <a:p>
                      <a:r>
                        <a:rPr lang="en-US" sz="900" b="1"/>
                        <a:t>Objective</a:t>
                      </a:r>
                    </a:p>
                  </a:txBody>
                  <a:tcPr anchor="ctr"/>
                </a:tc>
                <a:tc>
                  <a:txBody>
                    <a:bodyPr/>
                    <a:lstStyle/>
                    <a:p>
                      <a:r>
                        <a:rPr lang="en-US" sz="900"/>
                        <a:t>NA</a:t>
                      </a:r>
                    </a:p>
                  </a:txBody>
                  <a:tcPr anchor="ctr">
                    <a:noFill/>
                  </a:tcPr>
                </a:tc>
                <a:tc>
                  <a:txBody>
                    <a:bodyPr/>
                    <a:lstStyle/>
                    <a:p>
                      <a:r>
                        <a:rPr lang="en-US" sz="900"/>
                        <a:t>Validate (Real/ Fake;</a:t>
                      </a:r>
                      <a:r>
                        <a:rPr lang="en-US" sz="900" baseline="0"/>
                        <a:t> Intent is right)</a:t>
                      </a:r>
                      <a:endParaRPr lang="en-US" sz="900"/>
                    </a:p>
                  </a:txBody>
                  <a:tcPr anchor="ct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a:t>Qualify,</a:t>
                      </a:r>
                      <a:r>
                        <a:rPr lang="en-US" sz="900" baseline="0"/>
                        <a:t> Validate, Enrich, &amp; Distribute (warm/ hot); Accept.</a:t>
                      </a:r>
                      <a:endParaRPr lang="en-US" sz="900"/>
                    </a:p>
                  </a:txBody>
                  <a:tcPr anchor="ctr">
                    <a:noFill/>
                  </a:tcPr>
                </a:tc>
                <a:tc>
                  <a:txBody>
                    <a:bodyPr/>
                    <a:lstStyle/>
                    <a:p>
                      <a:r>
                        <a:rPr lang="en-US" sz="900" i="0"/>
                        <a:t>Contact customer to pursue opportunity.</a:t>
                      </a:r>
                    </a:p>
                  </a:txBody>
                  <a:tcPr anchor="ctr">
                    <a:noFill/>
                  </a:tcPr>
                </a:tc>
                <a:tc>
                  <a:txBody>
                    <a:bodyPr/>
                    <a:lstStyle/>
                    <a:p>
                      <a:r>
                        <a:rPr lang="en-US" sz="900"/>
                        <a:t>Create sales opportunity.</a:t>
                      </a:r>
                    </a:p>
                  </a:txBody>
                  <a:tcPr anchor="ctr"/>
                </a:tc>
                <a:tc>
                  <a:txBody>
                    <a:bodyPr/>
                    <a:lstStyle/>
                    <a:p>
                      <a:r>
                        <a:rPr lang="en-US" sz="900"/>
                        <a:t>Get the SALE!</a:t>
                      </a:r>
                    </a:p>
                  </a:txBody>
                  <a:tcPr anchor="ctr"/>
                </a:tc>
                <a:extLst>
                  <a:ext uri="{0D108BD9-81ED-4DB2-BD59-A6C34878D82A}">
                    <a16:rowId xmlns:a16="http://schemas.microsoft.com/office/drawing/2014/main" val="1080661030"/>
                  </a:ext>
                </a:extLst>
              </a:tr>
              <a:tr h="360000">
                <a:tc>
                  <a:txBody>
                    <a:bodyPr/>
                    <a:lstStyle/>
                    <a:p>
                      <a:r>
                        <a:rPr lang="en-US" sz="900" b="1"/>
                        <a:t>Who does this?</a:t>
                      </a:r>
                    </a:p>
                  </a:txBody>
                  <a:tcPr anchor="ctr"/>
                </a:tc>
                <a:tc>
                  <a:txBody>
                    <a:bodyPr/>
                    <a:lstStyle/>
                    <a:p>
                      <a:r>
                        <a:rPr lang="en-US" sz="900" b="1">
                          <a:solidFill>
                            <a:schemeClr val="accent4"/>
                          </a:solidFill>
                        </a:rPr>
                        <a:t>Prospect/ Customer</a:t>
                      </a:r>
                    </a:p>
                  </a:txBody>
                  <a:tcPr>
                    <a:noFill/>
                  </a:tcPr>
                </a:tc>
                <a:tc>
                  <a:txBody>
                    <a:bodyPr/>
                    <a:lstStyle/>
                    <a:p>
                      <a:r>
                        <a:rPr lang="en-US" sz="900" b="1">
                          <a:solidFill>
                            <a:srgbClr val="002060"/>
                          </a:solidFill>
                        </a:rPr>
                        <a:t>Tele-prospector</a:t>
                      </a:r>
                      <a:r>
                        <a:rPr lang="en-US" sz="900" b="1" baseline="0">
                          <a:solidFill>
                            <a:srgbClr val="002060"/>
                          </a:solidFill>
                        </a:rPr>
                        <a:t> (TP)</a:t>
                      </a:r>
                      <a:endParaRPr lang="en-US" sz="900" b="1">
                        <a:solidFill>
                          <a:srgbClr val="002060"/>
                        </a:solidFill>
                      </a:endParaRPr>
                    </a:p>
                  </a:txBody>
                  <a:tcP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b="1">
                          <a:solidFill>
                            <a:srgbClr val="002060"/>
                          </a:solidFill>
                        </a:rPr>
                        <a:t>TP: Update</a:t>
                      </a:r>
                      <a:r>
                        <a:rPr lang="en-US" sz="900" b="1" baseline="0">
                          <a:solidFill>
                            <a:srgbClr val="002060"/>
                          </a:solidFill>
                        </a:rPr>
                        <a:t> SFDC</a:t>
                      </a:r>
                      <a:endParaRPr lang="en-US" sz="900" b="1">
                        <a:solidFill>
                          <a:srgbClr val="002060"/>
                        </a:solidFill>
                      </a:endParaRPr>
                    </a:p>
                  </a:txBody>
                  <a:tcPr>
                    <a:noFill/>
                  </a:tcPr>
                </a:tc>
                <a:tc>
                  <a:txBody>
                    <a:bodyPr/>
                    <a:lstStyle/>
                    <a:p>
                      <a:r>
                        <a:rPr lang="en-US" sz="900" b="1">
                          <a:solidFill>
                            <a:schemeClr val="accent3"/>
                          </a:solidFill>
                        </a:rPr>
                        <a:t>Sales: Review &gt; Call &gt; Update SFDC or</a:t>
                      </a:r>
                      <a:r>
                        <a:rPr lang="en-US" sz="900" b="1" baseline="0">
                          <a:solidFill>
                            <a:schemeClr val="accent3"/>
                          </a:solidFill>
                        </a:rPr>
                        <a:t> TP.</a:t>
                      </a:r>
                      <a:endParaRPr lang="en-US" sz="900" b="1">
                        <a:solidFill>
                          <a:schemeClr val="accent3"/>
                        </a:solidFill>
                      </a:endParaRPr>
                    </a:p>
                    <a:p>
                      <a:r>
                        <a:rPr lang="en-US" sz="900" b="1">
                          <a:solidFill>
                            <a:srgbClr val="002060"/>
                          </a:solidFill>
                        </a:rPr>
                        <a:t>TP: Update SFDC</a:t>
                      </a:r>
                    </a:p>
                  </a:txBody>
                  <a:tcPr>
                    <a:noFill/>
                  </a:tcPr>
                </a:tc>
                <a:tc>
                  <a:txBody>
                    <a:bodyPr/>
                    <a:lstStyle/>
                    <a:p>
                      <a:r>
                        <a:rPr lang="en-US" sz="900" b="1">
                          <a:solidFill>
                            <a:schemeClr val="accent3"/>
                          </a:solidFill>
                        </a:rPr>
                        <a:t>Sales: Action on Opportunity.</a:t>
                      </a:r>
                    </a:p>
                    <a:p>
                      <a:r>
                        <a:rPr lang="en-US" sz="900" b="1">
                          <a:solidFill>
                            <a:srgbClr val="002060"/>
                          </a:solidFill>
                        </a:rPr>
                        <a:t>TP: Update SFDC</a:t>
                      </a:r>
                    </a:p>
                  </a:txBody>
                  <a:tcPr/>
                </a:tc>
                <a:tc>
                  <a:txBody>
                    <a:bodyPr/>
                    <a:lstStyle/>
                    <a:p>
                      <a:r>
                        <a:rPr lang="en-US" sz="900" b="1">
                          <a:solidFill>
                            <a:schemeClr val="accent3"/>
                          </a:solidFill>
                        </a:rPr>
                        <a:t>Sales: Call</a:t>
                      </a:r>
                    </a:p>
                    <a:p>
                      <a:r>
                        <a:rPr lang="en-US" sz="900" b="1">
                          <a:solidFill>
                            <a:srgbClr val="002060"/>
                          </a:solidFill>
                        </a:rPr>
                        <a:t>TP: Update SFDC</a:t>
                      </a:r>
                    </a:p>
                  </a:txBody>
                  <a:tcPr/>
                </a:tc>
                <a:extLst>
                  <a:ext uri="{0D108BD9-81ED-4DB2-BD59-A6C34878D82A}">
                    <a16:rowId xmlns:a16="http://schemas.microsoft.com/office/drawing/2014/main" val="303614527"/>
                  </a:ext>
                </a:extLst>
              </a:tr>
              <a:tr h="432000">
                <a:tc>
                  <a:txBody>
                    <a:bodyPr/>
                    <a:lstStyle/>
                    <a:p>
                      <a:r>
                        <a:rPr lang="en-US" sz="900" b="1"/>
                        <a:t>Action</a:t>
                      </a:r>
                    </a:p>
                  </a:txBody>
                  <a:tcPr anchor="ctr"/>
                </a:tc>
                <a:tc>
                  <a:txBody>
                    <a:bodyPr/>
                    <a:lstStyle/>
                    <a:p>
                      <a:r>
                        <a:rPr lang="en-US" sz="900"/>
                        <a:t>Fill out Contact</a:t>
                      </a:r>
                      <a:r>
                        <a:rPr lang="en-US" sz="900" baseline="0"/>
                        <a:t> or Lead </a:t>
                      </a:r>
                      <a:r>
                        <a:rPr lang="en-US" sz="900"/>
                        <a:t>form</a:t>
                      </a:r>
                    </a:p>
                  </a:txBody>
                  <a:tcPr/>
                </a:tc>
                <a:tc>
                  <a:txBody>
                    <a:bodyPr/>
                    <a:lstStyle/>
                    <a:p>
                      <a:r>
                        <a:rPr lang="en-US" sz="900"/>
                        <a:t>Check if lead is REAL (</a:t>
                      </a:r>
                      <a:r>
                        <a:rPr lang="en-US" sz="900" baseline="0"/>
                        <a:t>hospital/ email/ phone).</a:t>
                      </a:r>
                    </a:p>
                    <a:p>
                      <a:r>
                        <a:rPr lang="en-US" sz="900" baseline="0"/>
                        <a:t>Intent is relevant to HS/ SRC Biz.</a:t>
                      </a:r>
                      <a:endParaRPr lang="en-US" sz="900"/>
                    </a:p>
                  </a:txBody>
                  <a:tcPr/>
                </a:tc>
                <a:tc>
                  <a:txBody>
                    <a:bodyPr/>
                    <a:lstStyle/>
                    <a:p>
                      <a:r>
                        <a:rPr lang="en-US" sz="900"/>
                        <a:t>Email/ Call to follow-up with Customer on enquiry. </a:t>
                      </a:r>
                    </a:p>
                    <a:p>
                      <a:r>
                        <a:rPr lang="en-US" sz="900"/>
                        <a:t>Update</a:t>
                      </a:r>
                      <a:r>
                        <a:rPr lang="en-US" sz="900" baseline="0"/>
                        <a:t> SFDC: Enrich &amp; Distribute Lead.</a:t>
                      </a:r>
                    </a:p>
                  </a:txBody>
                  <a:tcPr>
                    <a:noFill/>
                  </a:tcPr>
                </a:tc>
                <a:tc>
                  <a:txBody>
                    <a:bodyPr/>
                    <a:lstStyle/>
                    <a:p>
                      <a:r>
                        <a:rPr lang="en-US" sz="900"/>
                        <a:t>Sales follow-up to </a:t>
                      </a:r>
                      <a:r>
                        <a:rPr lang="en-US" sz="900" baseline="0"/>
                        <a:t>further qualify lead with aim to create Opportunity.</a:t>
                      </a:r>
                    </a:p>
                    <a:p>
                      <a:r>
                        <a:rPr lang="en-US" sz="900" baseline="0"/>
                        <a:t>Update SFDC directly or call TP to update.</a:t>
                      </a:r>
                      <a:endParaRPr lang="en-US" sz="900"/>
                    </a:p>
                  </a:txBody>
                  <a:tcPr>
                    <a:noFill/>
                  </a:tcPr>
                </a:tc>
                <a:tc>
                  <a:txBody>
                    <a:bodyPr/>
                    <a:lstStyle/>
                    <a:p>
                      <a:r>
                        <a:rPr lang="en-US" sz="900"/>
                        <a:t>Sales identifies opportunity</a:t>
                      </a:r>
                      <a:r>
                        <a:rPr lang="en-US" sz="900" baseline="0"/>
                        <a:t> and start preparing for bid/ quote.</a:t>
                      </a:r>
                    </a:p>
                    <a:p>
                      <a:r>
                        <a:rPr lang="en-US" sz="900" baseline="0"/>
                        <a:t>Update SFDC directly or call TP to update.</a:t>
                      </a:r>
                      <a:endParaRPr lang="en-US" sz="900"/>
                    </a:p>
                  </a:txBody>
                  <a:tcPr/>
                </a:tc>
                <a:tc>
                  <a:txBody>
                    <a:bodyPr/>
                    <a:lstStyle/>
                    <a:p>
                      <a:r>
                        <a:rPr lang="en-US" sz="900"/>
                        <a:t>Sales</a:t>
                      </a:r>
                      <a:r>
                        <a:rPr lang="en-US" sz="900" baseline="0"/>
                        <a:t> c</a:t>
                      </a:r>
                      <a:r>
                        <a:rPr lang="en-US" sz="900"/>
                        <a:t>loses deal and sign contract with customer.</a:t>
                      </a:r>
                    </a:p>
                  </a:txBody>
                  <a:tcPr/>
                </a:tc>
                <a:extLst>
                  <a:ext uri="{0D108BD9-81ED-4DB2-BD59-A6C34878D82A}">
                    <a16:rowId xmlns:a16="http://schemas.microsoft.com/office/drawing/2014/main" val="1778363435"/>
                  </a:ext>
                </a:extLst>
              </a:tr>
              <a:tr h="324000">
                <a:tc>
                  <a:txBody>
                    <a:bodyPr/>
                    <a:lstStyle/>
                    <a:p>
                      <a:r>
                        <a:rPr lang="en-US" sz="900" b="1"/>
                        <a:t>Lead Status</a:t>
                      </a:r>
                    </a:p>
                  </a:txBody>
                  <a:tcPr anchor="ctr"/>
                </a:tc>
                <a:tc>
                  <a:txBody>
                    <a:bodyPr/>
                    <a:lstStyle/>
                    <a:p>
                      <a:r>
                        <a:rPr lang="en-US" sz="900"/>
                        <a:t>NA</a:t>
                      </a:r>
                    </a:p>
                  </a:txBody>
                  <a:tcPr anchor="ctr"/>
                </a:tc>
                <a:tc>
                  <a:txBody>
                    <a:bodyPr/>
                    <a:lstStyle/>
                    <a:p>
                      <a:r>
                        <a:rPr lang="en-US" sz="900"/>
                        <a:t>Open</a:t>
                      </a:r>
                      <a:r>
                        <a:rPr lang="en-US" sz="900" baseline="0"/>
                        <a:t> - Marketing</a:t>
                      </a:r>
                      <a:endParaRPr lang="en-US" sz="900"/>
                    </a:p>
                  </a:txBody>
                  <a:tcPr anchor="ctr"/>
                </a:tc>
                <a:tc>
                  <a:txBody>
                    <a:bodyPr/>
                    <a:lstStyle/>
                    <a:p>
                      <a:r>
                        <a:rPr lang="en-US" sz="900"/>
                        <a:t>Distributed</a:t>
                      </a:r>
                    </a:p>
                    <a:p>
                      <a:pPr marL="0" marR="0" lvl="0" indent="0" algn="l" defTabSz="914377" rtl="0" eaLnBrk="1" fontAlgn="auto" latinLnBrk="0" hangingPunct="1">
                        <a:lnSpc>
                          <a:spcPct val="100000"/>
                        </a:lnSpc>
                        <a:spcBef>
                          <a:spcPts val="0"/>
                        </a:spcBef>
                        <a:spcAft>
                          <a:spcPts val="0"/>
                        </a:spcAft>
                        <a:buClrTx/>
                        <a:buSzTx/>
                        <a:buFontTx/>
                        <a:buNone/>
                        <a:tabLst/>
                        <a:defRPr/>
                      </a:pPr>
                      <a:r>
                        <a:rPr lang="en-US" sz="900"/>
                        <a:t>Accepted – Sales</a:t>
                      </a:r>
                    </a:p>
                  </a:txBody>
                  <a:tcPr anchor="ctr">
                    <a:noFill/>
                  </a:tcPr>
                </a:tc>
                <a:tc>
                  <a:txBody>
                    <a:bodyPr/>
                    <a:lstStyle/>
                    <a:p>
                      <a:r>
                        <a:rPr lang="en-US" sz="900"/>
                        <a:t>Converted</a:t>
                      </a:r>
                    </a:p>
                  </a:txBody>
                  <a:tcPr anchor="ctr">
                    <a:noFill/>
                  </a:tcPr>
                </a:tc>
                <a:tc>
                  <a:txBody>
                    <a:bodyPr/>
                    <a:lstStyle/>
                    <a:p>
                      <a:r>
                        <a:rPr lang="en-US" sz="900"/>
                        <a:t>Opportunity</a:t>
                      </a:r>
                    </a:p>
                  </a:txBody>
                  <a:tcPr anchor="ctr"/>
                </a:tc>
                <a:tc>
                  <a:txBody>
                    <a:bodyPr/>
                    <a:lstStyle/>
                    <a:p>
                      <a:r>
                        <a:rPr lang="en-US" sz="900"/>
                        <a:t>Sales Order</a:t>
                      </a:r>
                    </a:p>
                  </a:txBody>
                  <a:tcPr anchor="ctr"/>
                </a:tc>
                <a:extLst>
                  <a:ext uri="{0D108BD9-81ED-4DB2-BD59-A6C34878D82A}">
                    <a16:rowId xmlns:a16="http://schemas.microsoft.com/office/drawing/2014/main" val="1740059661"/>
                  </a:ext>
                </a:extLst>
              </a:tr>
              <a:tr h="360000">
                <a:tc>
                  <a:txBody>
                    <a:bodyPr/>
                    <a:lstStyle/>
                    <a:p>
                      <a:r>
                        <a:rPr lang="en-US" sz="900" b="1"/>
                        <a:t>When to CLOSE lead?</a:t>
                      </a:r>
                    </a:p>
                  </a:txBody>
                  <a:tcPr anchor="ctr"/>
                </a:tc>
                <a:tc>
                  <a:txBody>
                    <a:bodyPr/>
                    <a:lstStyle/>
                    <a:p>
                      <a:r>
                        <a:rPr lang="en-US" sz="900"/>
                        <a:t>NA</a:t>
                      </a:r>
                    </a:p>
                  </a:txBody>
                  <a:tcPr/>
                </a:tc>
                <a:tc>
                  <a:txBody>
                    <a:bodyPr/>
                    <a:lstStyle/>
                    <a:p>
                      <a:r>
                        <a:rPr lang="en-US" sz="900"/>
                        <a:t>Fake lead.</a:t>
                      </a:r>
                    </a:p>
                    <a:p>
                      <a:r>
                        <a:rPr lang="en-US" sz="900"/>
                        <a:t>Wrong intent.</a:t>
                      </a:r>
                    </a:p>
                  </a:txBody>
                  <a:tcPr/>
                </a:tc>
                <a:tc>
                  <a:txBody>
                    <a:bodyPr/>
                    <a:lstStyle/>
                    <a:p>
                      <a:r>
                        <a:rPr lang="en-US" sz="900"/>
                        <a:t>No intent to buy Philips solution.</a:t>
                      </a:r>
                    </a:p>
                    <a:p>
                      <a:r>
                        <a:rPr lang="en-US" sz="900"/>
                        <a:t>No response</a:t>
                      </a:r>
                      <a:r>
                        <a:rPr lang="en-US" sz="900" baseline="0"/>
                        <a:t> from customer after 3x.</a:t>
                      </a:r>
                      <a:endParaRPr lang="en-US" sz="900"/>
                    </a:p>
                  </a:txBody>
                  <a:tcPr>
                    <a:noFill/>
                  </a:tcPr>
                </a:tc>
                <a:tc>
                  <a:txBody>
                    <a:bodyPr/>
                    <a:lstStyle/>
                    <a:p>
                      <a:r>
                        <a:rPr lang="en-US" sz="900"/>
                        <a:t>Sales lost </a:t>
                      </a:r>
                      <a:r>
                        <a:rPr lang="en-US" sz="900" err="1"/>
                        <a:t>opp</a:t>
                      </a:r>
                      <a:r>
                        <a:rPr lang="en-US" sz="900" baseline="0"/>
                        <a:t> or </a:t>
                      </a:r>
                      <a:r>
                        <a:rPr lang="en-US" sz="900"/>
                        <a:t>feels it’s not good lead</a:t>
                      </a:r>
                      <a:r>
                        <a:rPr lang="en-US" sz="900" baseline="0"/>
                        <a:t> to pursue (e.g. no budget, prefer competitor).</a:t>
                      </a:r>
                      <a:endParaRPr lang="en-US" sz="900"/>
                    </a:p>
                  </a:txBody>
                  <a:tcPr>
                    <a:noFill/>
                  </a:tcPr>
                </a:tc>
                <a:tc>
                  <a:txBody>
                    <a:bodyPr/>
                    <a:lstStyle/>
                    <a:p>
                      <a:r>
                        <a:rPr lang="en-US" sz="900"/>
                        <a:t>Lost opportunity.</a:t>
                      </a:r>
                    </a:p>
                  </a:txBody>
                  <a:tcPr/>
                </a:tc>
                <a:tc>
                  <a:txBody>
                    <a:bodyPr/>
                    <a:lstStyle/>
                    <a:p>
                      <a:r>
                        <a:rPr lang="en-US" sz="900"/>
                        <a:t>Lost sales deal.</a:t>
                      </a:r>
                    </a:p>
                  </a:txBody>
                  <a:tcPr/>
                </a:tc>
                <a:extLst>
                  <a:ext uri="{0D108BD9-81ED-4DB2-BD59-A6C34878D82A}">
                    <a16:rowId xmlns:a16="http://schemas.microsoft.com/office/drawing/2014/main" val="4442796"/>
                  </a:ext>
                </a:extLst>
              </a:tr>
              <a:tr h="288000">
                <a:tc>
                  <a:txBody>
                    <a:bodyPr/>
                    <a:lstStyle/>
                    <a:p>
                      <a:r>
                        <a:rPr lang="en-US" sz="900" b="1"/>
                        <a:t>KPIs</a:t>
                      </a:r>
                    </a:p>
                  </a:txBody>
                  <a:tcPr anchor="ctr"/>
                </a:tc>
                <a:tc>
                  <a:txBody>
                    <a:bodyPr/>
                    <a:lstStyle/>
                    <a:p>
                      <a:endParaRPr lang="en-US" sz="900"/>
                    </a:p>
                  </a:txBody>
                  <a:tcPr anchor="ctr"/>
                </a:tc>
                <a:tc>
                  <a:txBody>
                    <a:bodyPr/>
                    <a:lstStyle/>
                    <a:p>
                      <a:r>
                        <a:rPr lang="en-US" sz="900"/>
                        <a:t>1 day to open and review lead.</a:t>
                      </a:r>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baseline="0"/>
                        <a:t>2 </a:t>
                      </a:r>
                      <a:r>
                        <a:rPr lang="en-US" sz="900"/>
                        <a:t>days: Review/</a:t>
                      </a:r>
                      <a:r>
                        <a:rPr lang="en-US" sz="900" baseline="0"/>
                        <a:t> </a:t>
                      </a:r>
                      <a:r>
                        <a:rPr lang="en-US" sz="900"/>
                        <a:t>follow-up/ </a:t>
                      </a:r>
                      <a:r>
                        <a:rPr lang="en-US" sz="900" baseline="0"/>
                        <a:t>distribute / accept/ close.</a:t>
                      </a:r>
                      <a:endParaRPr lang="en-US" sz="900"/>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a:t>5 days: Update SFDC with </a:t>
                      </a:r>
                      <a:r>
                        <a:rPr lang="en-US" sz="900" err="1"/>
                        <a:t>Opp</a:t>
                      </a:r>
                      <a:r>
                        <a:rPr lang="en-US" sz="900"/>
                        <a:t> status.</a:t>
                      </a:r>
                    </a:p>
                  </a:txBody>
                  <a:tcPr anchor="ctr"/>
                </a:tc>
                <a:tc>
                  <a:txBody>
                    <a:bodyPr/>
                    <a:lstStyle/>
                    <a:p>
                      <a:r>
                        <a:rPr lang="en-US" sz="900"/>
                        <a:t>MQL &gt; </a:t>
                      </a:r>
                      <a:r>
                        <a:rPr lang="en-US" sz="900" err="1"/>
                        <a:t>Opp</a:t>
                      </a:r>
                      <a:r>
                        <a:rPr lang="en-US" sz="900"/>
                        <a:t> Rate.</a:t>
                      </a:r>
                    </a:p>
                  </a:txBody>
                  <a:tcPr anchor="ctr"/>
                </a:tc>
                <a:tc>
                  <a:txBody>
                    <a:bodyPr/>
                    <a:lstStyle/>
                    <a:p>
                      <a:endParaRPr lang="en-US" sz="900"/>
                    </a:p>
                  </a:txBody>
                  <a:tcPr anchor="ctr"/>
                </a:tc>
                <a:extLst>
                  <a:ext uri="{0D108BD9-81ED-4DB2-BD59-A6C34878D82A}">
                    <a16:rowId xmlns:a16="http://schemas.microsoft.com/office/drawing/2014/main" val="2923770647"/>
                  </a:ext>
                </a:extLst>
              </a:tr>
            </a:tbl>
          </a:graphicData>
        </a:graphic>
      </p:graphicFrame>
      <p:sp>
        <p:nvSpPr>
          <p:cNvPr id="43" name="Left-Right Arrow 42"/>
          <p:cNvSpPr/>
          <p:nvPr/>
        </p:nvSpPr>
        <p:spPr>
          <a:xfrm>
            <a:off x="891540" y="998220"/>
            <a:ext cx="1080000" cy="288000"/>
          </a:xfrm>
          <a:prstGeom prst="leftRightArrow">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b="1"/>
              <a:t>Capture</a:t>
            </a:r>
          </a:p>
        </p:txBody>
      </p:sp>
      <p:sp>
        <p:nvSpPr>
          <p:cNvPr id="44" name="Left-Right Arrow 43"/>
          <p:cNvSpPr/>
          <p:nvPr/>
        </p:nvSpPr>
        <p:spPr>
          <a:xfrm>
            <a:off x="2067635" y="998220"/>
            <a:ext cx="2695433"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 &amp; Distribute</a:t>
            </a:r>
          </a:p>
        </p:txBody>
      </p:sp>
      <p:sp>
        <p:nvSpPr>
          <p:cNvPr id="47" name="Left-Right Arrow 46"/>
          <p:cNvSpPr/>
          <p:nvPr/>
        </p:nvSpPr>
        <p:spPr>
          <a:xfrm>
            <a:off x="4855526" y="998220"/>
            <a:ext cx="1477035"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Pursue Lead</a:t>
            </a:r>
          </a:p>
        </p:txBody>
      </p:sp>
      <p:sp>
        <p:nvSpPr>
          <p:cNvPr id="48" name="Left-Right Arrow 47"/>
          <p:cNvSpPr/>
          <p:nvPr/>
        </p:nvSpPr>
        <p:spPr>
          <a:xfrm>
            <a:off x="6425020" y="998220"/>
            <a:ext cx="1292790"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Convert </a:t>
            </a:r>
            <a:r>
              <a:rPr lang="en-US" sz="1000" b="1" err="1"/>
              <a:t>Opp</a:t>
            </a:r>
            <a:endParaRPr lang="en-US" sz="1000" b="1"/>
          </a:p>
        </p:txBody>
      </p:sp>
      <p:sp>
        <p:nvSpPr>
          <p:cNvPr id="50" name="Left-Right Arrow 49"/>
          <p:cNvSpPr/>
          <p:nvPr/>
        </p:nvSpPr>
        <p:spPr>
          <a:xfrm>
            <a:off x="7810269" y="998220"/>
            <a:ext cx="1272316"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SALES</a:t>
            </a:r>
          </a:p>
        </p:txBody>
      </p:sp>
      <p:sp>
        <p:nvSpPr>
          <p:cNvPr id="12" name="Title 40"/>
          <p:cNvSpPr txBox="1">
            <a:spLocks/>
          </p:cNvSpPr>
          <p:nvPr/>
        </p:nvSpPr>
        <p:spPr>
          <a:xfrm>
            <a:off x="198776" y="273356"/>
            <a:ext cx="7964631" cy="698501"/>
          </a:xfrm>
          <a:prstGeom prst="rect">
            <a:avLst/>
          </a:prstGeom>
        </p:spPr>
        <p:txBody>
          <a:bodyPr vert="horz" lIns="0" tIns="0" rIns="0" bIns="0" rtlCol="0" anchor="t">
            <a:noAutofit/>
          </a:bodyPr>
          <a:lstStyle>
            <a:lvl1pPr algn="l" defTabSz="914377" rtl="0" eaLnBrk="1" latinLnBrk="0" hangingPunct="1">
              <a:lnSpc>
                <a:spcPct val="100000"/>
              </a:lnSpc>
              <a:spcBef>
                <a:spcPct val="0"/>
              </a:spcBef>
              <a:buNone/>
              <a:defRPr lang="en-US" sz="2400" kern="1200">
                <a:solidFill>
                  <a:schemeClr val="bg1"/>
                </a:solidFill>
                <a:latin typeface="+mj-lt"/>
                <a:ea typeface="+mj-ea"/>
                <a:cs typeface="+mj-cs"/>
              </a:defRPr>
            </a:lvl1pPr>
          </a:lstStyle>
          <a:p>
            <a:r>
              <a:rPr lang="en-US">
                <a:solidFill>
                  <a:srgbClr val="002060"/>
                </a:solidFill>
              </a:rPr>
              <a:t>Lead Management process</a:t>
            </a:r>
          </a:p>
        </p:txBody>
      </p:sp>
      <p:sp>
        <p:nvSpPr>
          <p:cNvPr id="11" name="Rectangle 10"/>
          <p:cNvSpPr/>
          <p:nvPr/>
        </p:nvSpPr>
        <p:spPr>
          <a:xfrm>
            <a:off x="4819829" y="1341691"/>
            <a:ext cx="4213076" cy="3725966"/>
          </a:xfrm>
          <a:prstGeom prst="rect">
            <a:avLst/>
          </a:prstGeom>
          <a:noFill/>
          <a:ln w="57150" cap="flat" cmpd="sng" algn="ctr">
            <a:solidFill>
              <a:schemeClr val="accent4">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Tree>
    <p:extLst>
      <p:ext uri="{BB962C8B-B14F-4D97-AF65-F5344CB8AC3E}">
        <p14:creationId xmlns:p14="http://schemas.microsoft.com/office/powerpoint/2010/main" val="22187228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5163908-529D-4A49-892F-D37C4044DFD8}" type="slidenum">
              <a:rPr lang="en-IN" smtClean="0"/>
              <a:pPr/>
              <a:t>23</a:t>
            </a:fld>
            <a:endParaRPr lang="en-IN"/>
          </a:p>
        </p:txBody>
      </p:sp>
      <p:sp>
        <p:nvSpPr>
          <p:cNvPr id="6" name="Left-Right Arrow 5"/>
          <p:cNvSpPr/>
          <p:nvPr/>
        </p:nvSpPr>
        <p:spPr>
          <a:xfrm>
            <a:off x="92695" y="0"/>
            <a:ext cx="8121002"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Pursue Lead, Convert </a:t>
            </a:r>
            <a:r>
              <a:rPr lang="en-US" sz="1000" b="1" err="1"/>
              <a:t>Opp</a:t>
            </a:r>
            <a:r>
              <a:rPr lang="en-US" sz="1000" b="1"/>
              <a:t>, SALES </a:t>
            </a:r>
          </a:p>
        </p:txBody>
      </p:sp>
      <p:sp>
        <p:nvSpPr>
          <p:cNvPr id="9" name="Title 2"/>
          <p:cNvSpPr>
            <a:spLocks noGrp="1"/>
          </p:cNvSpPr>
          <p:nvPr>
            <p:ph type="title"/>
          </p:nvPr>
        </p:nvSpPr>
        <p:spPr>
          <a:xfrm>
            <a:off x="159479" y="103367"/>
            <a:ext cx="6225417" cy="698501"/>
          </a:xfrm>
        </p:spPr>
        <p:txBody>
          <a:bodyPr/>
          <a:lstStyle/>
          <a:p>
            <a:pPr fontAlgn="ctr"/>
            <a:br>
              <a:rPr lang="en-AU" sz="1600">
                <a:solidFill>
                  <a:srgbClr val="002060"/>
                </a:solidFill>
              </a:rPr>
            </a:br>
            <a:r>
              <a:rPr lang="en-AU" sz="2000" u="sng">
                <a:solidFill>
                  <a:srgbClr val="002060"/>
                </a:solidFill>
              </a:rPr>
              <a:t>Stage </a:t>
            </a:r>
            <a:r>
              <a:rPr lang="en-US" sz="2000" u="sng">
                <a:solidFill>
                  <a:srgbClr val="002060"/>
                </a:solidFill>
              </a:rPr>
              <a:t>SQL</a:t>
            </a:r>
            <a:r>
              <a:rPr lang="en-US" sz="2000" b="1" u="sng">
                <a:solidFill>
                  <a:srgbClr val="002060"/>
                </a:solidFill>
              </a:rPr>
              <a:t> </a:t>
            </a:r>
            <a:r>
              <a:rPr lang="en-US" sz="2000">
                <a:solidFill>
                  <a:srgbClr val="002060"/>
                </a:solidFill>
              </a:rPr>
              <a:t>- scenarios</a:t>
            </a:r>
            <a:br>
              <a:rPr lang="en-US" sz="1600" b="1"/>
            </a:br>
            <a:r>
              <a:rPr lang="en-AU" sz="1400">
                <a:solidFill>
                  <a:srgbClr val="002060"/>
                </a:solidFill>
              </a:rPr>
              <a:t>Objective: </a:t>
            </a:r>
            <a:r>
              <a:rPr lang="en-US" sz="1400">
                <a:solidFill>
                  <a:srgbClr val="002060"/>
                </a:solidFill>
              </a:rPr>
              <a:t>Pursue Lead</a:t>
            </a:r>
            <a:br>
              <a:rPr lang="en-AU">
                <a:solidFill>
                  <a:schemeClr val="accent1">
                    <a:lumMod val="50000"/>
                  </a:schemeClr>
                </a:solidFill>
              </a:rPr>
            </a:br>
            <a:endParaRPr lang="en-US" b="1">
              <a:solidFill>
                <a:schemeClr val="accent4">
                  <a:lumMod val="60000"/>
                  <a:lumOff val="40000"/>
                </a:schemeClr>
              </a:solidFill>
            </a:endParaRPr>
          </a:p>
        </p:txBody>
      </p:sp>
      <p:graphicFrame>
        <p:nvGraphicFramePr>
          <p:cNvPr id="10" name="Table 9"/>
          <p:cNvGraphicFramePr>
            <a:graphicFrameLocks noGrp="1"/>
          </p:cNvGraphicFramePr>
          <p:nvPr>
            <p:extLst>
              <p:ext uri="{D42A27DB-BD31-4B8C-83A1-F6EECF244321}">
                <p14:modId xmlns:p14="http://schemas.microsoft.com/office/powerpoint/2010/main" val="1945967579"/>
              </p:ext>
            </p:extLst>
          </p:nvPr>
        </p:nvGraphicFramePr>
        <p:xfrm>
          <a:off x="156375" y="1215611"/>
          <a:ext cx="8812695" cy="2611120"/>
        </p:xfrm>
        <a:graphic>
          <a:graphicData uri="http://schemas.openxmlformats.org/drawingml/2006/table">
            <a:tbl>
              <a:tblPr firstRow="1" bandRow="1">
                <a:tableStyleId>{69012ECD-51FC-41F1-AA8D-1B2483CD663E}</a:tableStyleId>
              </a:tblPr>
              <a:tblGrid>
                <a:gridCol w="2937565">
                  <a:extLst>
                    <a:ext uri="{9D8B030D-6E8A-4147-A177-3AD203B41FA5}">
                      <a16:colId xmlns:a16="http://schemas.microsoft.com/office/drawing/2014/main" val="2751243590"/>
                    </a:ext>
                  </a:extLst>
                </a:gridCol>
                <a:gridCol w="2937565">
                  <a:extLst>
                    <a:ext uri="{9D8B030D-6E8A-4147-A177-3AD203B41FA5}">
                      <a16:colId xmlns:a16="http://schemas.microsoft.com/office/drawing/2014/main" val="3244029579"/>
                    </a:ext>
                  </a:extLst>
                </a:gridCol>
                <a:gridCol w="2937565">
                  <a:extLst>
                    <a:ext uri="{9D8B030D-6E8A-4147-A177-3AD203B41FA5}">
                      <a16:colId xmlns:a16="http://schemas.microsoft.com/office/drawing/2014/main" val="735715822"/>
                    </a:ext>
                  </a:extLst>
                </a:gridCol>
              </a:tblGrid>
              <a:tr h="370840">
                <a:tc>
                  <a:txBody>
                    <a:bodyPr/>
                    <a:lstStyle/>
                    <a:p>
                      <a:r>
                        <a:rPr lang="en-AU" sz="1100"/>
                        <a:t>Stage</a:t>
                      </a:r>
                      <a:endParaRPr lang="en-US" sz="1100"/>
                    </a:p>
                  </a:txBody>
                  <a:tcPr/>
                </a:tc>
                <a:tc>
                  <a:txBody>
                    <a:bodyPr/>
                    <a:lstStyle/>
                    <a:p>
                      <a:r>
                        <a:rPr lang="en-AU" sz="1100"/>
                        <a:t>SQL</a:t>
                      </a:r>
                      <a:r>
                        <a:rPr lang="en-AU" sz="1100" baseline="0"/>
                        <a:t> Scenarios</a:t>
                      </a:r>
                      <a:endParaRPr lang="en-US" sz="1100"/>
                    </a:p>
                  </a:txBody>
                  <a:tcPr/>
                </a:tc>
                <a:tc>
                  <a:txBody>
                    <a:bodyPr/>
                    <a:lstStyle/>
                    <a:p>
                      <a:r>
                        <a:rPr lang="en-AU" sz="1100"/>
                        <a:t>Action</a:t>
                      </a:r>
                      <a:endParaRPr lang="en-US" sz="1100"/>
                    </a:p>
                  </a:txBody>
                  <a:tcPr/>
                </a:tc>
                <a:extLst>
                  <a:ext uri="{0D108BD9-81ED-4DB2-BD59-A6C34878D82A}">
                    <a16:rowId xmlns:a16="http://schemas.microsoft.com/office/drawing/2014/main" val="2952831245"/>
                  </a:ext>
                </a:extLst>
              </a:tr>
              <a:tr h="370840">
                <a:tc>
                  <a:txBody>
                    <a:bodyPr/>
                    <a:lstStyle/>
                    <a:p>
                      <a:r>
                        <a:rPr lang="en-AU" sz="1200" b="1"/>
                        <a:t>SQL</a:t>
                      </a:r>
                      <a:endParaRPr lang="en-US" sz="1200" b="1"/>
                    </a:p>
                  </a:txBody>
                  <a:tcPr anchor="ctr"/>
                </a:tc>
                <a:tc>
                  <a:txBody>
                    <a:bodyPr/>
                    <a:lstStyle/>
                    <a:p>
                      <a:r>
                        <a:rPr lang="en-AU" sz="1000" b="0"/>
                        <a:t>Lead is distributed</a:t>
                      </a:r>
                      <a:r>
                        <a:rPr lang="en-AU" sz="1000" b="0" baseline="0"/>
                        <a:t> to AM but </a:t>
                      </a:r>
                      <a:r>
                        <a:rPr lang="en-AU" sz="1000" b="1" u="sng" baseline="0"/>
                        <a:t>AM doesn’t update SFDC </a:t>
                      </a:r>
                      <a:r>
                        <a:rPr lang="en-AU" sz="1000" b="0" baseline="0"/>
                        <a:t>with Opp. </a:t>
                      </a:r>
                      <a:r>
                        <a:rPr lang="en-AU" sz="1000" b="1" baseline="0">
                          <a:solidFill>
                            <a:srgbClr val="FF0000"/>
                          </a:solidFill>
                        </a:rPr>
                        <a:t>status in the following 5 days</a:t>
                      </a:r>
                      <a:endParaRPr lang="en-US" sz="1000" b="1">
                        <a:solidFill>
                          <a:srgbClr val="FF0000"/>
                        </a:solidFill>
                      </a:endParaRPr>
                    </a:p>
                  </a:txBody>
                  <a:tcPr anchor="ctr"/>
                </a:tc>
                <a:tc>
                  <a:txBody>
                    <a:bodyPr/>
                    <a:lstStyle/>
                    <a:p>
                      <a:pPr marL="171450" marR="0" lvl="0" indent="-171450" algn="l" defTabSz="914377"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900" b="1"/>
                        <a:t>TP</a:t>
                      </a:r>
                      <a:r>
                        <a:rPr lang="en-US" sz="900"/>
                        <a:t> </a:t>
                      </a:r>
                      <a:r>
                        <a:rPr lang="en-AU" sz="900" baseline="0"/>
                        <a:t>sends an email reminder to AM;</a:t>
                      </a:r>
                    </a:p>
                    <a:p>
                      <a:pPr marL="171450" marR="0" lvl="0" indent="-171450" algn="l" defTabSz="914377"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AU" sz="900" baseline="0"/>
                    </a:p>
                    <a:p>
                      <a:pPr marL="171450" marR="0" lvl="0" indent="-171450" algn="l" defTabSz="914377"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AU" sz="900" b="1" baseline="0"/>
                        <a:t>AM</a:t>
                      </a:r>
                      <a:r>
                        <a:rPr lang="en-AU" sz="900" baseline="0"/>
                        <a:t> has max. 2 days to update lead status into Opportunity or Closed lead;</a:t>
                      </a:r>
                    </a:p>
                    <a:p>
                      <a:pPr marL="171450" marR="0" lvl="0" indent="-171450" algn="l" defTabSz="914377"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AU" sz="900" baseline="0"/>
                    </a:p>
                    <a:p>
                      <a:pPr marL="171450" marR="0" lvl="0" indent="-171450" algn="l" defTabSz="914377"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AU" sz="900" baseline="0"/>
                        <a:t>If update isn’t done during </a:t>
                      </a:r>
                      <a:r>
                        <a:rPr lang="en-AU" sz="900" b="1" u="sng" baseline="0"/>
                        <a:t>the period of max. 7 days </a:t>
                      </a:r>
                      <a:r>
                        <a:rPr lang="en-AU" sz="900" baseline="0"/>
                        <a:t>(without a justification), Paula Rizzini to escalate to Business Manager;</a:t>
                      </a:r>
                      <a:endParaRPr lang="en-US" sz="900"/>
                    </a:p>
                  </a:txBody>
                  <a:tcPr/>
                </a:tc>
                <a:extLst>
                  <a:ext uri="{0D108BD9-81ED-4DB2-BD59-A6C34878D82A}">
                    <a16:rowId xmlns:a16="http://schemas.microsoft.com/office/drawing/2014/main" val="304615741"/>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AU" sz="1200" b="1"/>
                        <a:t>Opportunity </a:t>
                      </a:r>
                      <a:endParaRPr lang="en-US" sz="1200" b="1"/>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AU" sz="1000"/>
                        <a:t>When</a:t>
                      </a:r>
                      <a:r>
                        <a:rPr lang="en-AU" sz="1000" baseline="0"/>
                        <a:t> lead is converted into Opp. </a:t>
                      </a:r>
                      <a:endParaRPr lang="en-US" sz="1000"/>
                    </a:p>
                  </a:txBody>
                  <a:tcPr anchor="ctr"/>
                </a:tc>
                <a:tc>
                  <a:txBody>
                    <a:bodyPr/>
                    <a:lstStyle/>
                    <a:p>
                      <a:pPr marL="171450" indent="-171450">
                        <a:buFont typeface="Wingdings" panose="05000000000000000000" pitchFamily="2" charset="2"/>
                        <a:buChar char="Ø"/>
                      </a:pPr>
                      <a:r>
                        <a:rPr lang="en-AU" sz="900" b="1" baseline="0"/>
                        <a:t>TP</a:t>
                      </a:r>
                      <a:r>
                        <a:rPr lang="en-AU" sz="900" baseline="0"/>
                        <a:t> to keep track of opportunities and make sure SFDC is updated regularly in this stage;</a:t>
                      </a:r>
                    </a:p>
                    <a:p>
                      <a:pPr marL="171450" indent="-171450">
                        <a:buFont typeface="Wingdings" panose="05000000000000000000" pitchFamily="2" charset="2"/>
                        <a:buChar char="Ø"/>
                      </a:pPr>
                      <a:endParaRPr lang="en-AU" sz="900" baseline="0"/>
                    </a:p>
                    <a:p>
                      <a:pPr marL="171450" indent="-171450">
                        <a:buFont typeface="Wingdings" panose="05000000000000000000" pitchFamily="2" charset="2"/>
                        <a:buChar char="Ø"/>
                      </a:pPr>
                      <a:r>
                        <a:rPr lang="en-AU" sz="900" baseline="0"/>
                        <a:t>Once lead is converted into Opportunity, </a:t>
                      </a:r>
                      <a:r>
                        <a:rPr lang="en-AU" sz="900" b="1" baseline="0"/>
                        <a:t>TP </a:t>
                      </a:r>
                      <a:r>
                        <a:rPr lang="en-AU" sz="900" baseline="0"/>
                        <a:t>to set monthly email reminders for </a:t>
                      </a:r>
                      <a:r>
                        <a:rPr lang="en-AU" sz="900" b="1" baseline="0"/>
                        <a:t>AM </a:t>
                      </a:r>
                      <a:r>
                        <a:rPr lang="en-AU" sz="900" baseline="0"/>
                        <a:t>of open Opportunity in SFDC until lead is closed;</a:t>
                      </a:r>
                    </a:p>
                    <a:p>
                      <a:pPr marL="171450" indent="-171450">
                        <a:buFont typeface="Wingdings" panose="05000000000000000000" pitchFamily="2" charset="2"/>
                        <a:buChar char="Ø"/>
                      </a:pPr>
                      <a:endParaRPr lang="en-US" sz="900"/>
                    </a:p>
                  </a:txBody>
                  <a:tcPr/>
                </a:tc>
                <a:extLst>
                  <a:ext uri="{0D108BD9-81ED-4DB2-BD59-A6C34878D82A}">
                    <a16:rowId xmlns:a16="http://schemas.microsoft.com/office/drawing/2014/main" val="1940948757"/>
                  </a:ext>
                </a:extLst>
              </a:tr>
            </a:tbl>
          </a:graphicData>
        </a:graphic>
      </p:graphicFrame>
    </p:spTree>
    <p:extLst>
      <p:ext uri="{BB962C8B-B14F-4D97-AF65-F5344CB8AC3E}">
        <p14:creationId xmlns:p14="http://schemas.microsoft.com/office/powerpoint/2010/main" val="36684266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lstStyle/>
          <a:p>
            <a:r>
              <a:rPr lang="en-US" b="1"/>
              <a:t>Cluster Channel Partner</a:t>
            </a:r>
          </a:p>
        </p:txBody>
      </p:sp>
      <p:sp>
        <p:nvSpPr>
          <p:cNvPr id="5" name="Slide Number Placeholder 4"/>
          <p:cNvSpPr>
            <a:spLocks noGrp="1"/>
          </p:cNvSpPr>
          <p:nvPr>
            <p:ph type="sldNum" sz="quarter" idx="4294967295"/>
          </p:nvPr>
        </p:nvSpPr>
        <p:spPr>
          <a:xfrm>
            <a:off x="0" y="4864100"/>
            <a:ext cx="200025" cy="150813"/>
          </a:xfrm>
        </p:spPr>
        <p:txBody>
          <a:bodyPr/>
          <a:lstStyle/>
          <a:p>
            <a:fld id="{A5163908-529D-4A49-892F-D37C4044DFD8}" type="slidenum">
              <a:rPr lang="en-IN" smtClean="0"/>
              <a:pPr/>
              <a:t>24</a:t>
            </a:fld>
            <a:endParaRPr lang="en-IN"/>
          </a:p>
        </p:txBody>
      </p:sp>
    </p:spTree>
    <p:extLst>
      <p:ext uri="{BB962C8B-B14F-4D97-AF65-F5344CB8AC3E}">
        <p14:creationId xmlns:p14="http://schemas.microsoft.com/office/powerpoint/2010/main" val="40175542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 name="Table 41"/>
          <p:cNvGraphicFramePr>
            <a:graphicFrameLocks noGrp="1"/>
          </p:cNvGraphicFramePr>
          <p:nvPr>
            <p:extLst>
              <p:ext uri="{D42A27DB-BD31-4B8C-83A1-F6EECF244321}">
                <p14:modId xmlns:p14="http://schemas.microsoft.com/office/powerpoint/2010/main" val="1398282698"/>
              </p:ext>
            </p:extLst>
          </p:nvPr>
        </p:nvGraphicFramePr>
        <p:xfrm>
          <a:off x="0" y="1485901"/>
          <a:ext cx="9144000" cy="3696378"/>
        </p:xfrm>
        <a:graphic>
          <a:graphicData uri="http://schemas.openxmlformats.org/drawingml/2006/table">
            <a:tbl>
              <a:tblPr firstRow="1" bandRow="1">
                <a:tableStyleId>{69012ECD-51FC-41F1-AA8D-1B2483CD663E}</a:tableStyleId>
              </a:tblPr>
              <a:tblGrid>
                <a:gridCol w="828000">
                  <a:extLst>
                    <a:ext uri="{9D8B030D-6E8A-4147-A177-3AD203B41FA5}">
                      <a16:colId xmlns:a16="http://schemas.microsoft.com/office/drawing/2014/main" val="4277146092"/>
                    </a:ext>
                  </a:extLst>
                </a:gridCol>
                <a:gridCol w="1116000">
                  <a:extLst>
                    <a:ext uri="{9D8B030D-6E8A-4147-A177-3AD203B41FA5}">
                      <a16:colId xmlns:a16="http://schemas.microsoft.com/office/drawing/2014/main" val="3669153070"/>
                    </a:ext>
                  </a:extLst>
                </a:gridCol>
                <a:gridCol w="1440000">
                  <a:extLst>
                    <a:ext uri="{9D8B030D-6E8A-4147-A177-3AD203B41FA5}">
                      <a16:colId xmlns:a16="http://schemas.microsoft.com/office/drawing/2014/main" val="2387742978"/>
                    </a:ext>
                  </a:extLst>
                </a:gridCol>
                <a:gridCol w="1440000">
                  <a:extLst>
                    <a:ext uri="{9D8B030D-6E8A-4147-A177-3AD203B41FA5}">
                      <a16:colId xmlns:a16="http://schemas.microsoft.com/office/drawing/2014/main" val="89777700"/>
                    </a:ext>
                  </a:extLst>
                </a:gridCol>
                <a:gridCol w="1489336">
                  <a:extLst>
                    <a:ext uri="{9D8B030D-6E8A-4147-A177-3AD203B41FA5}">
                      <a16:colId xmlns:a16="http://schemas.microsoft.com/office/drawing/2014/main" val="2233080133"/>
                    </a:ext>
                  </a:extLst>
                </a:gridCol>
                <a:gridCol w="1390664">
                  <a:extLst>
                    <a:ext uri="{9D8B030D-6E8A-4147-A177-3AD203B41FA5}">
                      <a16:colId xmlns:a16="http://schemas.microsoft.com/office/drawing/2014/main" val="3252966709"/>
                    </a:ext>
                  </a:extLst>
                </a:gridCol>
                <a:gridCol w="1440000">
                  <a:extLst>
                    <a:ext uri="{9D8B030D-6E8A-4147-A177-3AD203B41FA5}">
                      <a16:colId xmlns:a16="http://schemas.microsoft.com/office/drawing/2014/main" val="1231230042"/>
                    </a:ext>
                  </a:extLst>
                </a:gridCol>
              </a:tblGrid>
              <a:tr h="235875">
                <a:tc>
                  <a:txBody>
                    <a:bodyPr/>
                    <a:lstStyle/>
                    <a:p>
                      <a:r>
                        <a:rPr lang="en-US" sz="900"/>
                        <a:t>Step</a:t>
                      </a:r>
                    </a:p>
                  </a:txBody>
                  <a:tcPr anchor="ctr"/>
                </a:tc>
                <a:tc>
                  <a:txBody>
                    <a:bodyPr/>
                    <a:lstStyle/>
                    <a:p>
                      <a:r>
                        <a:rPr lang="en-US" sz="900"/>
                        <a:t>0</a:t>
                      </a:r>
                    </a:p>
                  </a:txBody>
                  <a:tcPr anchor="ctr"/>
                </a:tc>
                <a:tc>
                  <a:txBody>
                    <a:bodyPr/>
                    <a:lstStyle/>
                    <a:p>
                      <a:r>
                        <a:rPr lang="en-US" sz="900"/>
                        <a:t>1</a:t>
                      </a:r>
                    </a:p>
                  </a:txBody>
                  <a:tcPr anchor="ctr"/>
                </a:tc>
                <a:tc>
                  <a:txBody>
                    <a:bodyPr/>
                    <a:lstStyle/>
                    <a:p>
                      <a:r>
                        <a:rPr lang="en-US" sz="900"/>
                        <a:t>2</a:t>
                      </a:r>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a:t>3</a:t>
                      </a:r>
                    </a:p>
                  </a:txBody>
                  <a:tcPr anchor="ctr"/>
                </a:tc>
                <a:tc>
                  <a:txBody>
                    <a:bodyPr/>
                    <a:lstStyle/>
                    <a:p>
                      <a:r>
                        <a:rPr lang="en-US" sz="900"/>
                        <a:t>4</a:t>
                      </a:r>
                    </a:p>
                  </a:txBody>
                  <a:tcPr anchor="ctr"/>
                </a:tc>
                <a:tc>
                  <a:txBody>
                    <a:bodyPr/>
                    <a:lstStyle/>
                    <a:p>
                      <a:r>
                        <a:rPr lang="en-US" sz="900"/>
                        <a:t>5</a:t>
                      </a:r>
                    </a:p>
                  </a:txBody>
                  <a:tcPr anchor="ctr"/>
                </a:tc>
                <a:extLst>
                  <a:ext uri="{0D108BD9-81ED-4DB2-BD59-A6C34878D82A}">
                    <a16:rowId xmlns:a16="http://schemas.microsoft.com/office/drawing/2014/main" val="938221239"/>
                  </a:ext>
                </a:extLst>
              </a:tr>
              <a:tr h="235875">
                <a:tc>
                  <a:txBody>
                    <a:bodyPr/>
                    <a:lstStyle/>
                    <a:p>
                      <a:r>
                        <a:rPr lang="en-US" sz="900" b="1"/>
                        <a:t>Lead Stage</a:t>
                      </a:r>
                    </a:p>
                  </a:txBody>
                  <a:tcPr anchor="ctr"/>
                </a:tc>
                <a:tc>
                  <a:txBody>
                    <a:bodyPr/>
                    <a:lstStyle/>
                    <a:p>
                      <a:r>
                        <a:rPr lang="en-US" sz="900"/>
                        <a:t>NA</a:t>
                      </a:r>
                    </a:p>
                  </a:txBody>
                  <a:tcPr anchor="ctr">
                    <a:noFill/>
                  </a:tcPr>
                </a:tc>
                <a:tc>
                  <a:txBody>
                    <a:bodyPr/>
                    <a:lstStyle/>
                    <a:p>
                      <a:r>
                        <a:rPr lang="en-US" sz="900" b="1"/>
                        <a:t>MQL</a:t>
                      </a:r>
                    </a:p>
                  </a:txBody>
                  <a:tcPr anchor="ctr">
                    <a:noFill/>
                  </a:tcPr>
                </a:tc>
                <a:tc>
                  <a:txBody>
                    <a:bodyPr/>
                    <a:lstStyle/>
                    <a:p>
                      <a:r>
                        <a:rPr lang="en-US" sz="900" b="1" i="0"/>
                        <a:t>TQL &amp; SAL</a:t>
                      </a:r>
                    </a:p>
                  </a:txBody>
                  <a:tcPr anchor="ctr">
                    <a:noFill/>
                  </a:tcPr>
                </a:tc>
                <a:tc>
                  <a:txBody>
                    <a:bodyPr/>
                    <a:lstStyle/>
                    <a:p>
                      <a:r>
                        <a:rPr lang="en-US" sz="900" b="1" i="0"/>
                        <a:t>SQL</a:t>
                      </a:r>
                    </a:p>
                  </a:txBody>
                  <a:tcPr anchor="ctr">
                    <a:noFill/>
                  </a:tcPr>
                </a:tc>
                <a:tc>
                  <a:txBody>
                    <a:bodyPr/>
                    <a:lstStyle/>
                    <a:p>
                      <a:r>
                        <a:rPr lang="en-US" sz="900" b="1"/>
                        <a:t>Opportunity</a:t>
                      </a:r>
                    </a:p>
                  </a:txBody>
                  <a:tcPr anchor="ctr"/>
                </a:tc>
                <a:tc>
                  <a:txBody>
                    <a:bodyPr/>
                    <a:lstStyle/>
                    <a:p>
                      <a:r>
                        <a:rPr lang="en-US" sz="900" b="1"/>
                        <a:t>OIT</a:t>
                      </a:r>
                    </a:p>
                  </a:txBody>
                  <a:tcPr anchor="ctr"/>
                </a:tc>
                <a:extLst>
                  <a:ext uri="{0D108BD9-81ED-4DB2-BD59-A6C34878D82A}">
                    <a16:rowId xmlns:a16="http://schemas.microsoft.com/office/drawing/2014/main" val="4043936104"/>
                  </a:ext>
                </a:extLst>
              </a:tr>
              <a:tr h="495927">
                <a:tc>
                  <a:txBody>
                    <a:bodyPr/>
                    <a:lstStyle/>
                    <a:p>
                      <a:r>
                        <a:rPr lang="en-US" sz="900" b="1"/>
                        <a:t>Objective</a:t>
                      </a:r>
                    </a:p>
                  </a:txBody>
                  <a:tcPr anchor="ctr"/>
                </a:tc>
                <a:tc>
                  <a:txBody>
                    <a:bodyPr/>
                    <a:lstStyle/>
                    <a:p>
                      <a:r>
                        <a:rPr lang="en-US" sz="900"/>
                        <a:t>NA</a:t>
                      </a:r>
                    </a:p>
                  </a:txBody>
                  <a:tcPr anchor="ctr">
                    <a:noFill/>
                  </a:tcPr>
                </a:tc>
                <a:tc>
                  <a:txBody>
                    <a:bodyPr/>
                    <a:lstStyle/>
                    <a:p>
                      <a:r>
                        <a:rPr lang="en-US" sz="900"/>
                        <a:t>Validate (Real/ Fake;</a:t>
                      </a:r>
                      <a:r>
                        <a:rPr lang="en-US" sz="900" baseline="0"/>
                        <a:t> Intent is right)</a:t>
                      </a:r>
                      <a:endParaRPr lang="en-US" sz="900"/>
                    </a:p>
                  </a:txBody>
                  <a:tcPr anchor="ct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a:t>Qualify,</a:t>
                      </a:r>
                      <a:r>
                        <a:rPr lang="en-US" sz="900" baseline="0"/>
                        <a:t> Validate, Enrich, &amp; Distribute (warm/ hot); Accept.</a:t>
                      </a:r>
                      <a:endParaRPr lang="en-US" sz="900"/>
                    </a:p>
                  </a:txBody>
                  <a:tcPr anchor="ctr">
                    <a:noFill/>
                  </a:tcPr>
                </a:tc>
                <a:tc>
                  <a:txBody>
                    <a:bodyPr/>
                    <a:lstStyle/>
                    <a:p>
                      <a:r>
                        <a:rPr lang="en-US" sz="900" i="0"/>
                        <a:t>Contact customer to pursue opportunity.</a:t>
                      </a:r>
                    </a:p>
                  </a:txBody>
                  <a:tcPr anchor="ctr">
                    <a:noFill/>
                  </a:tcPr>
                </a:tc>
                <a:tc>
                  <a:txBody>
                    <a:bodyPr/>
                    <a:lstStyle/>
                    <a:p>
                      <a:r>
                        <a:rPr lang="en-US" sz="900"/>
                        <a:t>Create sales opportunity.</a:t>
                      </a:r>
                    </a:p>
                  </a:txBody>
                  <a:tcPr anchor="ctr"/>
                </a:tc>
                <a:tc>
                  <a:txBody>
                    <a:bodyPr/>
                    <a:lstStyle/>
                    <a:p>
                      <a:r>
                        <a:rPr lang="en-US" sz="900"/>
                        <a:t>Get the SALE!</a:t>
                      </a:r>
                    </a:p>
                  </a:txBody>
                  <a:tcPr anchor="ctr"/>
                </a:tc>
                <a:extLst>
                  <a:ext uri="{0D108BD9-81ED-4DB2-BD59-A6C34878D82A}">
                    <a16:rowId xmlns:a16="http://schemas.microsoft.com/office/drawing/2014/main" val="1080661030"/>
                  </a:ext>
                </a:extLst>
              </a:tr>
              <a:tr h="495927">
                <a:tc>
                  <a:txBody>
                    <a:bodyPr/>
                    <a:lstStyle/>
                    <a:p>
                      <a:r>
                        <a:rPr lang="en-US" sz="900" b="1"/>
                        <a:t>Who does this?</a:t>
                      </a:r>
                    </a:p>
                  </a:txBody>
                  <a:tcPr anchor="ctr"/>
                </a:tc>
                <a:tc>
                  <a:txBody>
                    <a:bodyPr/>
                    <a:lstStyle/>
                    <a:p>
                      <a:r>
                        <a:rPr lang="en-US" sz="900" b="1">
                          <a:solidFill>
                            <a:schemeClr val="accent4"/>
                          </a:solidFill>
                        </a:rPr>
                        <a:t>Prospect/ Customer</a:t>
                      </a:r>
                    </a:p>
                  </a:txBody>
                  <a:tcPr>
                    <a:noFill/>
                  </a:tcPr>
                </a:tc>
                <a:tc>
                  <a:txBody>
                    <a:bodyPr/>
                    <a:lstStyle/>
                    <a:p>
                      <a:r>
                        <a:rPr lang="en-US" sz="900" b="1">
                          <a:solidFill>
                            <a:srgbClr val="002060"/>
                          </a:solidFill>
                        </a:rPr>
                        <a:t>Tele-</a:t>
                      </a:r>
                      <a:r>
                        <a:rPr lang="en-US" sz="900" b="1" err="1">
                          <a:solidFill>
                            <a:srgbClr val="002060"/>
                          </a:solidFill>
                        </a:rPr>
                        <a:t>prospecter</a:t>
                      </a:r>
                      <a:r>
                        <a:rPr lang="en-US" sz="900" b="1" baseline="0">
                          <a:solidFill>
                            <a:srgbClr val="002060"/>
                          </a:solidFill>
                        </a:rPr>
                        <a:t> (TP)</a:t>
                      </a:r>
                      <a:endParaRPr lang="en-US" sz="900" b="1">
                        <a:solidFill>
                          <a:srgbClr val="002060"/>
                        </a:solidFill>
                      </a:endParaRPr>
                    </a:p>
                  </a:txBody>
                  <a:tcP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b="1">
                          <a:solidFill>
                            <a:srgbClr val="002060"/>
                          </a:solidFill>
                        </a:rPr>
                        <a:t>TP: Update</a:t>
                      </a:r>
                      <a:r>
                        <a:rPr lang="en-US" sz="900" b="1" baseline="0">
                          <a:solidFill>
                            <a:srgbClr val="002060"/>
                          </a:solidFill>
                        </a:rPr>
                        <a:t> SFDC</a:t>
                      </a:r>
                      <a:endParaRPr lang="en-US" sz="900" b="1">
                        <a:solidFill>
                          <a:srgbClr val="002060"/>
                        </a:solidFill>
                      </a:endParaRPr>
                    </a:p>
                  </a:txBody>
                  <a:tcPr>
                    <a:noFill/>
                  </a:tcPr>
                </a:tc>
                <a:tc>
                  <a:txBody>
                    <a:bodyPr/>
                    <a:lstStyle/>
                    <a:p>
                      <a:r>
                        <a:rPr lang="en-US" sz="900" b="1">
                          <a:solidFill>
                            <a:schemeClr val="accent3"/>
                          </a:solidFill>
                        </a:rPr>
                        <a:t>Sales/distributor: Review &gt; Call &gt; Update SFDC or</a:t>
                      </a:r>
                      <a:r>
                        <a:rPr lang="en-US" sz="900" b="1" baseline="0">
                          <a:solidFill>
                            <a:schemeClr val="accent3"/>
                          </a:solidFill>
                        </a:rPr>
                        <a:t> TP.</a:t>
                      </a:r>
                      <a:endParaRPr lang="en-US" sz="900" b="1">
                        <a:solidFill>
                          <a:schemeClr val="accent3"/>
                        </a:solidFill>
                      </a:endParaRPr>
                    </a:p>
                    <a:p>
                      <a:r>
                        <a:rPr lang="en-US" sz="900" b="1">
                          <a:solidFill>
                            <a:srgbClr val="002060"/>
                          </a:solidFill>
                        </a:rPr>
                        <a:t>TP: Update SFDC</a:t>
                      </a:r>
                    </a:p>
                  </a:txBody>
                  <a:tcPr>
                    <a:solidFill>
                      <a:schemeClr val="bg1">
                        <a:lumMod val="85000"/>
                      </a:schemeClr>
                    </a:solidFill>
                  </a:tcPr>
                </a:tc>
                <a:tc>
                  <a:txBody>
                    <a:bodyPr/>
                    <a:lstStyle/>
                    <a:p>
                      <a:r>
                        <a:rPr lang="en-US" sz="900" b="1">
                          <a:solidFill>
                            <a:schemeClr val="accent3"/>
                          </a:solidFill>
                        </a:rPr>
                        <a:t>Sales/distributor: Action on Opportunity.</a:t>
                      </a:r>
                    </a:p>
                    <a:p>
                      <a:r>
                        <a:rPr lang="en-US" sz="900" b="1">
                          <a:solidFill>
                            <a:srgbClr val="002060"/>
                          </a:solidFill>
                        </a:rPr>
                        <a:t>TP: Update SFDC</a:t>
                      </a:r>
                    </a:p>
                  </a:txBody>
                  <a:tcPr>
                    <a:solidFill>
                      <a:schemeClr val="bg1">
                        <a:lumMod val="85000"/>
                      </a:schemeClr>
                    </a:solidFill>
                  </a:tcPr>
                </a:tc>
                <a:tc>
                  <a:txBody>
                    <a:bodyPr/>
                    <a:lstStyle/>
                    <a:p>
                      <a:r>
                        <a:rPr lang="en-US" sz="900" b="1">
                          <a:solidFill>
                            <a:schemeClr val="accent3"/>
                          </a:solidFill>
                        </a:rPr>
                        <a:t>Sales/distributor: Call</a:t>
                      </a:r>
                    </a:p>
                    <a:p>
                      <a:r>
                        <a:rPr lang="en-US" sz="900" b="1">
                          <a:solidFill>
                            <a:srgbClr val="002060"/>
                          </a:solidFill>
                        </a:rPr>
                        <a:t>TP: Update SFDC</a:t>
                      </a:r>
                    </a:p>
                  </a:txBody>
                  <a:tcPr>
                    <a:solidFill>
                      <a:schemeClr val="bg1">
                        <a:lumMod val="85000"/>
                      </a:schemeClr>
                    </a:solidFill>
                  </a:tcPr>
                </a:tc>
                <a:extLst>
                  <a:ext uri="{0D108BD9-81ED-4DB2-BD59-A6C34878D82A}">
                    <a16:rowId xmlns:a16="http://schemas.microsoft.com/office/drawing/2014/main" val="303614527"/>
                  </a:ext>
                </a:extLst>
              </a:tr>
              <a:tr h="766433">
                <a:tc>
                  <a:txBody>
                    <a:bodyPr/>
                    <a:lstStyle/>
                    <a:p>
                      <a:r>
                        <a:rPr lang="en-US" sz="900" b="1"/>
                        <a:t>Action</a:t>
                      </a:r>
                    </a:p>
                  </a:txBody>
                  <a:tcPr anchor="ctr"/>
                </a:tc>
                <a:tc>
                  <a:txBody>
                    <a:bodyPr/>
                    <a:lstStyle/>
                    <a:p>
                      <a:r>
                        <a:rPr lang="en-US" sz="900"/>
                        <a:t>Fill out Contact</a:t>
                      </a:r>
                      <a:r>
                        <a:rPr lang="en-US" sz="900" baseline="0"/>
                        <a:t> or Lead </a:t>
                      </a:r>
                      <a:r>
                        <a:rPr lang="en-US" sz="900"/>
                        <a:t>form</a:t>
                      </a:r>
                    </a:p>
                  </a:txBody>
                  <a:tcPr/>
                </a:tc>
                <a:tc>
                  <a:txBody>
                    <a:bodyPr/>
                    <a:lstStyle/>
                    <a:p>
                      <a:r>
                        <a:rPr lang="en-US" sz="900"/>
                        <a:t>Check if lead is REAL (</a:t>
                      </a:r>
                      <a:r>
                        <a:rPr lang="en-US" sz="900" baseline="0"/>
                        <a:t>hospital/ email/ phone).</a:t>
                      </a:r>
                    </a:p>
                    <a:p>
                      <a:r>
                        <a:rPr lang="en-US" sz="900" baseline="0"/>
                        <a:t>Intent is relevant to HS/ SRC Biz.</a:t>
                      </a:r>
                      <a:endParaRPr lang="en-US" sz="900"/>
                    </a:p>
                  </a:txBody>
                  <a:tcPr/>
                </a:tc>
                <a:tc>
                  <a:txBody>
                    <a:bodyPr/>
                    <a:lstStyle/>
                    <a:p>
                      <a:r>
                        <a:rPr lang="en-US" sz="900"/>
                        <a:t>Email/ Call to follow-up with Customer on enquiry. </a:t>
                      </a:r>
                    </a:p>
                    <a:p>
                      <a:r>
                        <a:rPr lang="en-US" sz="900"/>
                        <a:t>Update</a:t>
                      </a:r>
                      <a:r>
                        <a:rPr lang="en-US" sz="900" baseline="0"/>
                        <a:t> SFDC: Enrich &amp; Distribute Lead.</a:t>
                      </a:r>
                    </a:p>
                  </a:txBody>
                  <a:tcPr>
                    <a:noFill/>
                  </a:tcPr>
                </a:tc>
                <a:tc>
                  <a:txBody>
                    <a:bodyPr/>
                    <a:lstStyle/>
                    <a:p>
                      <a:r>
                        <a:rPr lang="en-US" sz="900"/>
                        <a:t>Sales follow-up to </a:t>
                      </a:r>
                      <a:r>
                        <a:rPr lang="en-US" sz="900" baseline="0"/>
                        <a:t>further qualify lead with aim to create Opportunity.</a:t>
                      </a:r>
                    </a:p>
                    <a:p>
                      <a:r>
                        <a:rPr lang="en-US" sz="900" baseline="0"/>
                        <a:t>Update SFDC directly or call TP to update.</a:t>
                      </a:r>
                      <a:endParaRPr lang="en-US" sz="900"/>
                    </a:p>
                  </a:txBody>
                  <a:tcPr>
                    <a:noFill/>
                  </a:tcPr>
                </a:tc>
                <a:tc>
                  <a:txBody>
                    <a:bodyPr/>
                    <a:lstStyle/>
                    <a:p>
                      <a:r>
                        <a:rPr lang="en-US" sz="900"/>
                        <a:t>Sales identifies opportunity</a:t>
                      </a:r>
                      <a:r>
                        <a:rPr lang="en-US" sz="900" baseline="0"/>
                        <a:t> and start preparing for bid/ quote.</a:t>
                      </a:r>
                    </a:p>
                    <a:p>
                      <a:r>
                        <a:rPr lang="en-US" sz="900" baseline="0"/>
                        <a:t>Update SFDC directly or call TP to update.</a:t>
                      </a:r>
                      <a:endParaRPr lang="en-US" sz="900"/>
                    </a:p>
                  </a:txBody>
                  <a:tcPr/>
                </a:tc>
                <a:tc>
                  <a:txBody>
                    <a:bodyPr/>
                    <a:lstStyle/>
                    <a:p>
                      <a:r>
                        <a:rPr lang="en-US" sz="900"/>
                        <a:t>Sales</a:t>
                      </a:r>
                      <a:r>
                        <a:rPr lang="en-US" sz="900" baseline="0"/>
                        <a:t> c</a:t>
                      </a:r>
                      <a:r>
                        <a:rPr lang="en-US" sz="900"/>
                        <a:t>loses deal and sign contract with customer.</a:t>
                      </a:r>
                    </a:p>
                  </a:txBody>
                  <a:tcPr/>
                </a:tc>
                <a:extLst>
                  <a:ext uri="{0D108BD9-81ED-4DB2-BD59-A6C34878D82A}">
                    <a16:rowId xmlns:a16="http://schemas.microsoft.com/office/drawing/2014/main" val="1778363435"/>
                  </a:ext>
                </a:extLst>
              </a:tr>
              <a:tr h="360674">
                <a:tc>
                  <a:txBody>
                    <a:bodyPr/>
                    <a:lstStyle/>
                    <a:p>
                      <a:r>
                        <a:rPr lang="en-US" sz="900" b="1"/>
                        <a:t>Lead Status</a:t>
                      </a:r>
                    </a:p>
                  </a:txBody>
                  <a:tcPr anchor="ctr"/>
                </a:tc>
                <a:tc>
                  <a:txBody>
                    <a:bodyPr/>
                    <a:lstStyle/>
                    <a:p>
                      <a:r>
                        <a:rPr lang="en-US" sz="900"/>
                        <a:t>NA</a:t>
                      </a:r>
                    </a:p>
                  </a:txBody>
                  <a:tcPr anchor="ctr"/>
                </a:tc>
                <a:tc>
                  <a:txBody>
                    <a:bodyPr/>
                    <a:lstStyle/>
                    <a:p>
                      <a:r>
                        <a:rPr lang="en-US" sz="900"/>
                        <a:t>Open</a:t>
                      </a:r>
                      <a:r>
                        <a:rPr lang="en-US" sz="900" baseline="0"/>
                        <a:t> - Marketing</a:t>
                      </a:r>
                      <a:endParaRPr lang="en-US" sz="900"/>
                    </a:p>
                  </a:txBody>
                  <a:tcPr anchor="ctr"/>
                </a:tc>
                <a:tc>
                  <a:txBody>
                    <a:bodyPr/>
                    <a:lstStyle/>
                    <a:p>
                      <a:r>
                        <a:rPr lang="en-US" sz="900"/>
                        <a:t>Distributed</a:t>
                      </a:r>
                    </a:p>
                    <a:p>
                      <a:pPr marL="0" marR="0" lvl="0" indent="0" algn="l" defTabSz="914377" rtl="0" eaLnBrk="1" fontAlgn="auto" latinLnBrk="0" hangingPunct="1">
                        <a:lnSpc>
                          <a:spcPct val="100000"/>
                        </a:lnSpc>
                        <a:spcBef>
                          <a:spcPts val="0"/>
                        </a:spcBef>
                        <a:spcAft>
                          <a:spcPts val="0"/>
                        </a:spcAft>
                        <a:buClrTx/>
                        <a:buSzTx/>
                        <a:buFontTx/>
                        <a:buNone/>
                        <a:tabLst/>
                        <a:defRPr/>
                      </a:pPr>
                      <a:r>
                        <a:rPr lang="en-US" sz="900"/>
                        <a:t>Accepted – Sales</a:t>
                      </a:r>
                    </a:p>
                  </a:txBody>
                  <a:tcPr anchor="ctr">
                    <a:noFill/>
                  </a:tcPr>
                </a:tc>
                <a:tc>
                  <a:txBody>
                    <a:bodyPr/>
                    <a:lstStyle/>
                    <a:p>
                      <a:r>
                        <a:rPr lang="en-US" sz="900"/>
                        <a:t>Converted</a:t>
                      </a:r>
                    </a:p>
                  </a:txBody>
                  <a:tcPr anchor="ctr">
                    <a:noFill/>
                  </a:tcPr>
                </a:tc>
                <a:tc>
                  <a:txBody>
                    <a:bodyPr/>
                    <a:lstStyle/>
                    <a:p>
                      <a:r>
                        <a:rPr lang="en-US" sz="900"/>
                        <a:t>Opportunity</a:t>
                      </a:r>
                    </a:p>
                  </a:txBody>
                  <a:tcPr anchor="ctr"/>
                </a:tc>
                <a:tc>
                  <a:txBody>
                    <a:bodyPr/>
                    <a:lstStyle/>
                    <a:p>
                      <a:r>
                        <a:rPr lang="en-US" sz="900"/>
                        <a:t>Sales Order</a:t>
                      </a:r>
                    </a:p>
                  </a:txBody>
                  <a:tcPr anchor="ctr"/>
                </a:tc>
                <a:extLst>
                  <a:ext uri="{0D108BD9-81ED-4DB2-BD59-A6C34878D82A}">
                    <a16:rowId xmlns:a16="http://schemas.microsoft.com/office/drawing/2014/main" val="1740059661"/>
                  </a:ext>
                </a:extLst>
              </a:tr>
              <a:tr h="631180">
                <a:tc>
                  <a:txBody>
                    <a:bodyPr/>
                    <a:lstStyle/>
                    <a:p>
                      <a:r>
                        <a:rPr lang="en-US" sz="900" b="1"/>
                        <a:t>When to CLOSE lead?</a:t>
                      </a:r>
                    </a:p>
                  </a:txBody>
                  <a:tcPr anchor="ctr"/>
                </a:tc>
                <a:tc>
                  <a:txBody>
                    <a:bodyPr/>
                    <a:lstStyle/>
                    <a:p>
                      <a:r>
                        <a:rPr lang="en-US" sz="900"/>
                        <a:t>NA</a:t>
                      </a:r>
                    </a:p>
                  </a:txBody>
                  <a:tcPr/>
                </a:tc>
                <a:tc>
                  <a:txBody>
                    <a:bodyPr/>
                    <a:lstStyle/>
                    <a:p>
                      <a:r>
                        <a:rPr lang="en-US" sz="900"/>
                        <a:t>Fake lead.</a:t>
                      </a:r>
                    </a:p>
                    <a:p>
                      <a:r>
                        <a:rPr lang="en-US" sz="900"/>
                        <a:t>Wrong intent.</a:t>
                      </a:r>
                    </a:p>
                  </a:txBody>
                  <a:tcPr/>
                </a:tc>
                <a:tc>
                  <a:txBody>
                    <a:bodyPr/>
                    <a:lstStyle/>
                    <a:p>
                      <a:r>
                        <a:rPr lang="en-US" sz="900"/>
                        <a:t>No intent to buy Philips solution.</a:t>
                      </a:r>
                    </a:p>
                    <a:p>
                      <a:r>
                        <a:rPr lang="en-US" sz="900"/>
                        <a:t>No response</a:t>
                      </a:r>
                      <a:r>
                        <a:rPr lang="en-US" sz="900" baseline="0"/>
                        <a:t> from customer after 3x.</a:t>
                      </a:r>
                      <a:endParaRPr lang="en-US" sz="900"/>
                    </a:p>
                  </a:txBody>
                  <a:tcPr>
                    <a:noFill/>
                  </a:tcPr>
                </a:tc>
                <a:tc>
                  <a:txBody>
                    <a:bodyPr/>
                    <a:lstStyle/>
                    <a:p>
                      <a:r>
                        <a:rPr lang="en-US" sz="900"/>
                        <a:t>Sales lost </a:t>
                      </a:r>
                      <a:r>
                        <a:rPr lang="en-US" sz="900" err="1"/>
                        <a:t>opp</a:t>
                      </a:r>
                      <a:r>
                        <a:rPr lang="en-US" sz="900" baseline="0"/>
                        <a:t> or </a:t>
                      </a:r>
                      <a:r>
                        <a:rPr lang="en-US" sz="900"/>
                        <a:t>feels it’s not good lead</a:t>
                      </a:r>
                      <a:r>
                        <a:rPr lang="en-US" sz="900" baseline="0"/>
                        <a:t> to pursue (e.g. no budget, prefer competitor).</a:t>
                      </a:r>
                      <a:endParaRPr lang="en-US" sz="900"/>
                    </a:p>
                  </a:txBody>
                  <a:tcPr>
                    <a:noFill/>
                  </a:tcPr>
                </a:tc>
                <a:tc>
                  <a:txBody>
                    <a:bodyPr/>
                    <a:lstStyle/>
                    <a:p>
                      <a:r>
                        <a:rPr lang="en-US" sz="900"/>
                        <a:t>Lost opportunity.</a:t>
                      </a:r>
                    </a:p>
                  </a:txBody>
                  <a:tcPr/>
                </a:tc>
                <a:tc>
                  <a:txBody>
                    <a:bodyPr/>
                    <a:lstStyle/>
                    <a:p>
                      <a:r>
                        <a:rPr lang="en-US" sz="900"/>
                        <a:t>Lost sales deal.</a:t>
                      </a:r>
                    </a:p>
                  </a:txBody>
                  <a:tcPr/>
                </a:tc>
                <a:extLst>
                  <a:ext uri="{0D108BD9-81ED-4DB2-BD59-A6C34878D82A}">
                    <a16:rowId xmlns:a16="http://schemas.microsoft.com/office/drawing/2014/main" val="4442796"/>
                  </a:ext>
                </a:extLst>
              </a:tr>
              <a:tr h="435708">
                <a:tc>
                  <a:txBody>
                    <a:bodyPr/>
                    <a:lstStyle/>
                    <a:p>
                      <a:r>
                        <a:rPr lang="en-US" sz="900" b="1"/>
                        <a:t>KPIs</a:t>
                      </a:r>
                    </a:p>
                  </a:txBody>
                  <a:tcPr anchor="ctr"/>
                </a:tc>
                <a:tc>
                  <a:txBody>
                    <a:bodyPr/>
                    <a:lstStyle/>
                    <a:p>
                      <a:endParaRPr lang="en-US" sz="900"/>
                    </a:p>
                  </a:txBody>
                  <a:tcPr anchor="ctr"/>
                </a:tc>
                <a:tc>
                  <a:txBody>
                    <a:bodyPr/>
                    <a:lstStyle/>
                    <a:p>
                      <a:r>
                        <a:rPr lang="en-US" sz="900"/>
                        <a:t>1 day to open and review lead.</a:t>
                      </a:r>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baseline="0"/>
                        <a:t>2 </a:t>
                      </a:r>
                      <a:r>
                        <a:rPr lang="en-US" sz="900"/>
                        <a:t>days: Review/</a:t>
                      </a:r>
                      <a:r>
                        <a:rPr lang="en-US" sz="900" baseline="0"/>
                        <a:t> </a:t>
                      </a:r>
                      <a:r>
                        <a:rPr lang="en-US" sz="900"/>
                        <a:t>follow-up/ </a:t>
                      </a:r>
                      <a:r>
                        <a:rPr lang="en-US" sz="900" baseline="0"/>
                        <a:t>distribute / accept/ close.</a:t>
                      </a:r>
                      <a:endParaRPr lang="en-US" sz="900"/>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a:solidFill>
                            <a:schemeClr val="tx1"/>
                          </a:solidFill>
                        </a:rPr>
                        <a:t>2 weeks: </a:t>
                      </a:r>
                      <a:r>
                        <a:rPr lang="en-US" sz="900"/>
                        <a:t>Update SFDC with </a:t>
                      </a:r>
                      <a:r>
                        <a:rPr lang="en-US" sz="900" err="1"/>
                        <a:t>Opp</a:t>
                      </a:r>
                      <a:r>
                        <a:rPr lang="en-US" sz="900"/>
                        <a:t> status.</a:t>
                      </a:r>
                    </a:p>
                  </a:txBody>
                  <a:tcPr anchor="ctr">
                    <a:solidFill>
                      <a:schemeClr val="bg1">
                        <a:lumMod val="85000"/>
                      </a:schemeClr>
                    </a:solidFill>
                  </a:tcPr>
                </a:tc>
                <a:tc>
                  <a:txBody>
                    <a:bodyPr/>
                    <a:lstStyle/>
                    <a:p>
                      <a:r>
                        <a:rPr lang="en-US" sz="900"/>
                        <a:t>MQL &gt; </a:t>
                      </a:r>
                      <a:r>
                        <a:rPr lang="en-US" sz="900" err="1"/>
                        <a:t>Opp</a:t>
                      </a:r>
                      <a:r>
                        <a:rPr lang="en-US" sz="900"/>
                        <a:t> Rate.</a:t>
                      </a:r>
                    </a:p>
                  </a:txBody>
                  <a:tcPr anchor="ctr"/>
                </a:tc>
                <a:tc>
                  <a:txBody>
                    <a:bodyPr/>
                    <a:lstStyle/>
                    <a:p>
                      <a:endParaRPr lang="en-US" sz="900"/>
                    </a:p>
                  </a:txBody>
                  <a:tcPr anchor="ctr"/>
                </a:tc>
                <a:extLst>
                  <a:ext uri="{0D108BD9-81ED-4DB2-BD59-A6C34878D82A}">
                    <a16:rowId xmlns:a16="http://schemas.microsoft.com/office/drawing/2014/main" val="2923770647"/>
                  </a:ext>
                </a:extLst>
              </a:tr>
            </a:tbl>
          </a:graphicData>
        </a:graphic>
      </p:graphicFrame>
      <p:sp>
        <p:nvSpPr>
          <p:cNvPr id="43" name="Left-Right Arrow 42"/>
          <p:cNvSpPr/>
          <p:nvPr/>
        </p:nvSpPr>
        <p:spPr>
          <a:xfrm>
            <a:off x="891540" y="1211127"/>
            <a:ext cx="1080000" cy="288000"/>
          </a:xfrm>
          <a:prstGeom prst="leftRightArrow">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b="1"/>
              <a:t>Capture</a:t>
            </a:r>
          </a:p>
        </p:txBody>
      </p:sp>
      <p:sp>
        <p:nvSpPr>
          <p:cNvPr id="44" name="Left-Right Arrow 43"/>
          <p:cNvSpPr/>
          <p:nvPr/>
        </p:nvSpPr>
        <p:spPr>
          <a:xfrm>
            <a:off x="2067635" y="1211127"/>
            <a:ext cx="2695433"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 &amp; Distribute</a:t>
            </a:r>
          </a:p>
        </p:txBody>
      </p:sp>
      <p:sp>
        <p:nvSpPr>
          <p:cNvPr id="47" name="Left-Right Arrow 46"/>
          <p:cNvSpPr/>
          <p:nvPr/>
        </p:nvSpPr>
        <p:spPr>
          <a:xfrm>
            <a:off x="4855526" y="1211127"/>
            <a:ext cx="1477035"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Pursue Lead</a:t>
            </a:r>
          </a:p>
        </p:txBody>
      </p:sp>
      <p:sp>
        <p:nvSpPr>
          <p:cNvPr id="48" name="Left-Right Arrow 47"/>
          <p:cNvSpPr/>
          <p:nvPr/>
        </p:nvSpPr>
        <p:spPr>
          <a:xfrm>
            <a:off x="6425020" y="1211127"/>
            <a:ext cx="1292790"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Convert </a:t>
            </a:r>
            <a:r>
              <a:rPr lang="en-US" sz="1000" b="1" err="1"/>
              <a:t>Opp</a:t>
            </a:r>
            <a:endParaRPr lang="en-US" sz="1000" b="1"/>
          </a:p>
        </p:txBody>
      </p:sp>
      <p:sp>
        <p:nvSpPr>
          <p:cNvPr id="50" name="Left-Right Arrow 49"/>
          <p:cNvSpPr/>
          <p:nvPr/>
        </p:nvSpPr>
        <p:spPr>
          <a:xfrm>
            <a:off x="7810269" y="1211127"/>
            <a:ext cx="1272316"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SALES</a:t>
            </a:r>
          </a:p>
        </p:txBody>
      </p:sp>
      <p:sp>
        <p:nvSpPr>
          <p:cNvPr id="12" name="Title 40"/>
          <p:cNvSpPr txBox="1">
            <a:spLocks/>
          </p:cNvSpPr>
          <p:nvPr/>
        </p:nvSpPr>
        <p:spPr>
          <a:xfrm>
            <a:off x="192608" y="25637"/>
            <a:ext cx="7964631" cy="698501"/>
          </a:xfrm>
          <a:prstGeom prst="rect">
            <a:avLst/>
          </a:prstGeom>
        </p:spPr>
        <p:txBody>
          <a:bodyPr vert="horz" lIns="0" tIns="0" rIns="0" bIns="0" rtlCol="0" anchor="t">
            <a:noAutofit/>
          </a:bodyPr>
          <a:lstStyle>
            <a:lvl1pPr algn="l" defTabSz="914377" rtl="0" eaLnBrk="1" latinLnBrk="0" hangingPunct="1">
              <a:lnSpc>
                <a:spcPct val="100000"/>
              </a:lnSpc>
              <a:spcBef>
                <a:spcPct val="0"/>
              </a:spcBef>
              <a:buNone/>
              <a:defRPr lang="en-US" sz="2400" kern="1200">
                <a:solidFill>
                  <a:schemeClr val="bg1"/>
                </a:solidFill>
                <a:latin typeface="+mj-lt"/>
                <a:ea typeface="+mj-ea"/>
                <a:cs typeface="+mj-cs"/>
              </a:defRPr>
            </a:lvl1pPr>
          </a:lstStyle>
          <a:p>
            <a:r>
              <a:rPr lang="en-US">
                <a:solidFill>
                  <a:srgbClr val="002060"/>
                </a:solidFill>
              </a:rPr>
              <a:t>Lead Management process</a:t>
            </a:r>
          </a:p>
        </p:txBody>
      </p:sp>
      <p:sp>
        <p:nvSpPr>
          <p:cNvPr id="11" name="TextBox 10"/>
          <p:cNvSpPr txBox="1"/>
          <p:nvPr/>
        </p:nvSpPr>
        <p:spPr>
          <a:xfrm>
            <a:off x="109969" y="498838"/>
            <a:ext cx="9034031" cy="707886"/>
          </a:xfrm>
          <a:prstGeom prst="rect">
            <a:avLst/>
          </a:prstGeom>
          <a:noFill/>
        </p:spPr>
        <p:txBody>
          <a:bodyPr wrap="square" rtlCol="0">
            <a:spAutoFit/>
          </a:bodyPr>
          <a:lstStyle/>
          <a:p>
            <a:pPr marL="285750" indent="-285750">
              <a:buFont typeface="Arial" panose="020B0604020202020204" pitchFamily="34" charset="0"/>
              <a:buChar char="•"/>
            </a:pPr>
            <a:r>
              <a:rPr lang="en-AU" sz="1000"/>
              <a:t>Indirect sales apply for </a:t>
            </a:r>
            <a:r>
              <a:rPr lang="en-AU" sz="1000" u="sng"/>
              <a:t>MATC</a:t>
            </a:r>
            <a:r>
              <a:rPr lang="en-AU" sz="1000"/>
              <a:t> and </a:t>
            </a:r>
            <a:r>
              <a:rPr lang="en-AU" sz="1000" u="sng"/>
              <a:t>SRC</a:t>
            </a:r>
            <a:r>
              <a:rPr lang="en-AU" sz="1000"/>
              <a:t> modalities only.</a:t>
            </a:r>
          </a:p>
          <a:p>
            <a:pPr marL="285750" indent="-285750">
              <a:buFont typeface="Arial" panose="020B0604020202020204" pitchFamily="34" charset="0"/>
              <a:buChar char="•"/>
            </a:pPr>
            <a:r>
              <a:rPr lang="en-AU" sz="1000"/>
              <a:t>For leads that need to be transferred to distributors, the steps are similar to the standard LM process. What will differ is the </a:t>
            </a:r>
            <a:r>
              <a:rPr lang="en-AU" sz="1000" u="sng"/>
              <a:t>timeline &amp; lead distribution </a:t>
            </a:r>
            <a:r>
              <a:rPr lang="en-AU" sz="1000"/>
              <a:t>– in some cases, leads will be distributed to an AM Philips employee and this person will distribute the leads to third parties and in other cases, TP will transfer lead directly to a Philips distributor. </a:t>
            </a:r>
          </a:p>
        </p:txBody>
      </p:sp>
    </p:spTree>
    <p:extLst>
      <p:ext uri="{BB962C8B-B14F-4D97-AF65-F5344CB8AC3E}">
        <p14:creationId xmlns:p14="http://schemas.microsoft.com/office/powerpoint/2010/main" val="13340185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solidFill>
                  <a:srgbClr val="002060"/>
                </a:solidFill>
              </a:rPr>
              <a:t>MATC - Lead assignment to distributors</a:t>
            </a:r>
            <a:endParaRPr lang="en-US">
              <a:solidFill>
                <a:srgbClr val="002060"/>
              </a:solidFill>
            </a:endParaRP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5163908-529D-4A49-892F-D37C4044DFD8}" type="slidenum">
              <a:rPr lang="en-IN" smtClean="0"/>
              <a:pPr/>
              <a:t>26</a:t>
            </a:fld>
            <a:endParaRPr lang="en-IN"/>
          </a:p>
        </p:txBody>
      </p:sp>
      <p:graphicFrame>
        <p:nvGraphicFramePr>
          <p:cNvPr id="6" name="Table 5"/>
          <p:cNvGraphicFramePr>
            <a:graphicFrameLocks noGrp="1"/>
          </p:cNvGraphicFramePr>
          <p:nvPr>
            <p:extLst>
              <p:ext uri="{D42A27DB-BD31-4B8C-83A1-F6EECF244321}">
                <p14:modId xmlns:p14="http://schemas.microsoft.com/office/powerpoint/2010/main" val="63531156"/>
              </p:ext>
            </p:extLst>
          </p:nvPr>
        </p:nvGraphicFramePr>
        <p:xfrm>
          <a:off x="0" y="1235901"/>
          <a:ext cx="9144001" cy="3785679"/>
        </p:xfrm>
        <a:graphic>
          <a:graphicData uri="http://schemas.openxmlformats.org/drawingml/2006/table">
            <a:tbl>
              <a:tblPr/>
              <a:tblGrid>
                <a:gridCol w="877564">
                  <a:extLst>
                    <a:ext uri="{9D8B030D-6E8A-4147-A177-3AD203B41FA5}">
                      <a16:colId xmlns:a16="http://schemas.microsoft.com/office/drawing/2014/main" val="1347770358"/>
                    </a:ext>
                  </a:extLst>
                </a:gridCol>
                <a:gridCol w="2329337">
                  <a:extLst>
                    <a:ext uri="{9D8B030D-6E8A-4147-A177-3AD203B41FA5}">
                      <a16:colId xmlns:a16="http://schemas.microsoft.com/office/drawing/2014/main" val="3262113355"/>
                    </a:ext>
                  </a:extLst>
                </a:gridCol>
                <a:gridCol w="3261072">
                  <a:extLst>
                    <a:ext uri="{9D8B030D-6E8A-4147-A177-3AD203B41FA5}">
                      <a16:colId xmlns:a16="http://schemas.microsoft.com/office/drawing/2014/main" val="2751905777"/>
                    </a:ext>
                  </a:extLst>
                </a:gridCol>
                <a:gridCol w="2676028">
                  <a:extLst>
                    <a:ext uri="{9D8B030D-6E8A-4147-A177-3AD203B41FA5}">
                      <a16:colId xmlns:a16="http://schemas.microsoft.com/office/drawing/2014/main" val="3148840949"/>
                    </a:ext>
                  </a:extLst>
                </a:gridCol>
              </a:tblGrid>
              <a:tr h="228718">
                <a:tc>
                  <a:txBody>
                    <a:bodyPr/>
                    <a:lstStyle/>
                    <a:p>
                      <a:pPr algn="l" fontAlgn="t"/>
                      <a:r>
                        <a:rPr lang="en-US" sz="800" b="1" i="0" u="none" strike="noStrike">
                          <a:solidFill>
                            <a:srgbClr val="FFFFFF"/>
                          </a:solidFill>
                          <a:effectLst/>
                          <a:latin typeface="Calibri" panose="020F0502020204030204" pitchFamily="34" charset="0"/>
                        </a:rPr>
                        <a:t>District</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2F75B5"/>
                    </a:solidFill>
                  </a:tcPr>
                </a:tc>
                <a:tc>
                  <a:txBody>
                    <a:bodyPr/>
                    <a:lstStyle/>
                    <a:p>
                      <a:pPr algn="l" fontAlgn="t"/>
                      <a:r>
                        <a:rPr lang="en-AU" sz="800" b="1" i="0" u="none" strike="noStrike">
                          <a:solidFill>
                            <a:srgbClr val="FFFFFF"/>
                          </a:solidFill>
                          <a:effectLst/>
                          <a:latin typeface="Calibri" panose="020F0502020204030204" pitchFamily="34" charset="0"/>
                        </a:rPr>
                        <a:t>AED Pre-Hospital (Schools, gym, </a:t>
                      </a:r>
                      <a:r>
                        <a:rPr lang="en-AU" sz="800" b="1" i="0" u="none" strike="noStrike" err="1">
                          <a:solidFill>
                            <a:srgbClr val="FFFFFF"/>
                          </a:solidFill>
                          <a:effectLst/>
                          <a:latin typeface="Calibri" panose="020F0502020204030204" pitchFamily="34" charset="0"/>
                        </a:rPr>
                        <a:t>etc</a:t>
                      </a:r>
                      <a:r>
                        <a:rPr lang="en-AU" sz="800" b="1" i="0" u="none" strike="noStrike">
                          <a:solidFill>
                            <a:srgbClr val="FFFFFF"/>
                          </a:solidFill>
                          <a:effectLst/>
                          <a:latin typeface="Calibri" panose="020F0502020204030204" pitchFamily="34" charset="0"/>
                        </a:rPr>
                        <a:t>)</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2F75B5"/>
                    </a:solidFill>
                  </a:tcPr>
                </a:tc>
                <a:tc>
                  <a:txBody>
                    <a:bodyPr/>
                    <a:lstStyle/>
                    <a:p>
                      <a:pPr algn="l" fontAlgn="t"/>
                      <a:r>
                        <a:rPr lang="en-US" sz="800" b="1" i="0" u="none" strike="noStrike">
                          <a:solidFill>
                            <a:srgbClr val="FFFFFF"/>
                          </a:solidFill>
                          <a:effectLst/>
                          <a:latin typeface="Calibri" panose="020F0502020204030204" pitchFamily="34" charset="0"/>
                        </a:rPr>
                        <a:t>MRI Monitoring</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2F75B5"/>
                    </a:solidFill>
                  </a:tcPr>
                </a:tc>
                <a:tc>
                  <a:txBody>
                    <a:bodyPr/>
                    <a:lstStyle/>
                    <a:p>
                      <a:pPr algn="l" fontAlgn="t"/>
                      <a:r>
                        <a:rPr lang="en-US" sz="800" b="1" i="0" u="none" strike="noStrike">
                          <a:solidFill>
                            <a:srgbClr val="FFFFFF"/>
                          </a:solidFill>
                          <a:effectLst/>
                          <a:latin typeface="Calibri" panose="020F0502020204030204" pitchFamily="34" charset="0"/>
                        </a:rPr>
                        <a:t>Stress and </a:t>
                      </a:r>
                      <a:r>
                        <a:rPr lang="en-US" sz="800" b="1" i="0" u="none" strike="noStrike" err="1">
                          <a:solidFill>
                            <a:srgbClr val="FFFFFF"/>
                          </a:solidFill>
                          <a:effectLst/>
                          <a:latin typeface="Calibri" panose="020F0502020204030204" pitchFamily="34" charset="0"/>
                        </a:rPr>
                        <a:t>Holter</a:t>
                      </a:r>
                      <a:r>
                        <a:rPr lang="en-US" sz="800" b="1" i="0" u="none" strike="noStrike">
                          <a:solidFill>
                            <a:srgbClr val="FFFFFF"/>
                          </a:solidFill>
                          <a:effectLst/>
                          <a:latin typeface="Calibri" panose="020F0502020204030204" pitchFamily="34" charset="0"/>
                        </a:rPr>
                        <a:t> Cardiac</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2F75B5"/>
                    </a:solidFill>
                  </a:tcPr>
                </a:tc>
                <a:extLst>
                  <a:ext uri="{0D108BD9-81ED-4DB2-BD59-A6C34878D82A}">
                    <a16:rowId xmlns:a16="http://schemas.microsoft.com/office/drawing/2014/main" val="4092742110"/>
                  </a:ext>
                </a:extLst>
              </a:tr>
              <a:tr h="228718">
                <a:tc>
                  <a:txBody>
                    <a:bodyPr/>
                    <a:lstStyle/>
                    <a:p>
                      <a:pPr algn="l" fontAlgn="t"/>
                      <a:r>
                        <a:rPr lang="en-US" sz="800" b="1" i="0" u="none" strike="noStrike">
                          <a:solidFill>
                            <a:srgbClr val="000000"/>
                          </a:solidFill>
                          <a:effectLst/>
                          <a:latin typeface="Calibri" panose="020F0502020204030204" pitchFamily="34" charset="0"/>
                        </a:rPr>
                        <a:t>Philips ANZ </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sng" strike="noStrike">
                          <a:solidFill>
                            <a:srgbClr val="0563C1"/>
                          </a:solidFill>
                          <a:effectLst/>
                          <a:latin typeface="Calibri" panose="020F0502020204030204" pitchFamily="34" charset="0"/>
                          <a:hlinkClick r:id="rId2"/>
                        </a:rPr>
                        <a:t>Lyn.Donovan@philips.com </a:t>
                      </a:r>
                      <a:endParaRPr lang="en-US" sz="800" b="0" i="0" u="sng" strike="noStrike">
                        <a:solidFill>
                          <a:srgbClr val="0563C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534753421"/>
                  </a:ext>
                </a:extLst>
              </a:tr>
              <a:tr h="228718">
                <a:tc rowSpan="3">
                  <a:txBody>
                    <a:bodyPr/>
                    <a:lstStyle/>
                    <a:p>
                      <a:pPr algn="l" fontAlgn="t"/>
                      <a:r>
                        <a:rPr lang="en-US" sz="800" b="1" i="0" u="none" strike="noStrike">
                          <a:solidFill>
                            <a:srgbClr val="000000"/>
                          </a:solidFill>
                          <a:effectLst/>
                          <a:latin typeface="Calibri" panose="020F0502020204030204" pitchFamily="34" charset="0"/>
                        </a:rPr>
                        <a:t>Distributor ANZ </a:t>
                      </a:r>
                    </a:p>
                  </a:txBody>
                  <a:tcPr marL="6835" marR="6835" marT="6835" marB="32807"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none" strike="noStrike">
                          <a:solidFill>
                            <a:srgbClr val="000000"/>
                          </a:solidFill>
                          <a:effectLst/>
                          <a:latin typeface="Calibri" panose="020F0502020204030204" pitchFamily="34" charset="0"/>
                        </a:rPr>
                        <a:t>Imaging Solutions</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none" strike="noStrike">
                          <a:solidFill>
                            <a:srgbClr val="000000"/>
                          </a:solidFill>
                          <a:effectLst/>
                          <a:latin typeface="Calibri" panose="020F0502020204030204" pitchFamily="34" charset="0"/>
                        </a:rPr>
                        <a:t>Inmed </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939965825"/>
                  </a:ext>
                </a:extLst>
              </a:tr>
              <a:tr h="228718">
                <a:tc vMerge="1">
                  <a:txBody>
                    <a:bodyPr/>
                    <a:lstStyle/>
                    <a:p>
                      <a:pPr algn="l" fontAlgn="t"/>
                      <a:endParaRPr lang="en-US" sz="800" b="1" i="0" u="none" strike="noStrike">
                        <a:solidFill>
                          <a:srgbClr val="00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sng" strike="noStrike">
                          <a:solidFill>
                            <a:srgbClr val="0563C1"/>
                          </a:solidFill>
                          <a:effectLst/>
                          <a:latin typeface="Calibri" panose="020F0502020204030204" pitchFamily="34" charset="0"/>
                          <a:hlinkClick r:id="rId3"/>
                        </a:rPr>
                        <a:t>g.honey@imagingsol.com.au&gt;</a:t>
                      </a:r>
                      <a:endParaRPr lang="en-US" sz="800" b="0" i="0" u="sng" strike="noStrike">
                        <a:solidFill>
                          <a:srgbClr val="0563C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sng" strike="noStrike">
                          <a:solidFill>
                            <a:srgbClr val="0563C1"/>
                          </a:solidFill>
                          <a:effectLst/>
                          <a:latin typeface="Calibri" panose="020F0502020204030204" pitchFamily="34" charset="0"/>
                        </a:rPr>
                        <a:t>Lana Parbery - lana.parbery@inmed.com.au </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2888563744"/>
                  </a:ext>
                </a:extLst>
              </a:tr>
              <a:tr h="228718">
                <a:tc vMerge="1">
                  <a:txBody>
                    <a:bodyPr/>
                    <a:lstStyle/>
                    <a:p>
                      <a:pPr algn="l" fontAlgn="t"/>
                      <a:endParaRPr lang="en-US" sz="800" b="1" i="0" u="none" strike="noStrike">
                        <a:solidFill>
                          <a:srgbClr val="00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sng" strike="noStrike">
                          <a:solidFill>
                            <a:srgbClr val="0563C1"/>
                          </a:solidFill>
                          <a:effectLst/>
                          <a:latin typeface="Calibri" panose="020F0502020204030204" pitchFamily="34" charset="0"/>
                          <a:hlinkClick r:id="rId4"/>
                        </a:rPr>
                        <a:t>b.honey@imagingsol.com.au</a:t>
                      </a:r>
                      <a:endParaRPr lang="en-US" sz="800" b="0" i="0" u="sng" strike="noStrike">
                        <a:solidFill>
                          <a:srgbClr val="0563C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sng" strike="noStrike">
                          <a:solidFill>
                            <a:srgbClr val="0563C1"/>
                          </a:solidFill>
                          <a:effectLst/>
                          <a:latin typeface="Calibri" panose="020F0502020204030204" pitchFamily="34" charset="0"/>
                        </a:rPr>
                        <a:t>Steve McDowell - steve.mcdowell@inmed.com.au</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3254447689"/>
                  </a:ext>
                </a:extLst>
              </a:tr>
              <a:tr h="228718">
                <a:tc gridSpan="4">
                  <a:txBody>
                    <a:bodyPr/>
                    <a:lstStyle/>
                    <a:p>
                      <a:pPr algn="l" fontAlgn="t"/>
                      <a:r>
                        <a:rPr lang="en-US" sz="800" b="1" i="0" u="none" strike="noStrike">
                          <a:solidFill>
                            <a:srgbClr val="000000"/>
                          </a:solidFill>
                          <a:effectLst/>
                          <a:latin typeface="Calibri" panose="020F0502020204030204" pitchFamily="34" charset="0"/>
                        </a:rPr>
                        <a:t>Products</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D0CECE"/>
                    </a:solidFill>
                  </a:tcPr>
                </a:tc>
                <a:tc hMerge="1">
                  <a:txBody>
                    <a:bodyPr/>
                    <a:lstStyle/>
                    <a:p>
                      <a:pPr algn="l" fontAlgn="t"/>
                      <a:endParaRPr lang="en-US" sz="800" b="1" i="0" u="none" strike="noStrike">
                        <a:solidFill>
                          <a:srgbClr val="000000"/>
                        </a:solidFill>
                        <a:effectLst/>
                        <a:latin typeface="Calibri" panose="020F0502020204030204" pitchFamily="34" charset="0"/>
                      </a:endParaRPr>
                    </a:p>
                  </a:txBody>
                  <a:tcPr marL="6835" marR="6835" marT="6835" marB="32807">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rgbClr val="D0CECE"/>
                    </a:solidFill>
                  </a:tcPr>
                </a:tc>
                <a:tc hMerge="1">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rgbClr val="D0CECE"/>
                    </a:solidFill>
                  </a:tcPr>
                </a:tc>
                <a:tc hMerge="1">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rgbClr val="D0CECE"/>
                    </a:solidFill>
                  </a:tcPr>
                </a:tc>
                <a:extLst>
                  <a:ext uri="{0D108BD9-81ED-4DB2-BD59-A6C34878D82A}">
                    <a16:rowId xmlns:a16="http://schemas.microsoft.com/office/drawing/2014/main" val="239173166"/>
                  </a:ext>
                </a:extLst>
              </a:tr>
              <a:tr h="228718">
                <a:tc>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none" strike="noStrike" err="1">
                          <a:solidFill>
                            <a:srgbClr val="000000"/>
                          </a:solidFill>
                          <a:effectLst/>
                          <a:latin typeface="Calibri" panose="020F0502020204030204" pitchFamily="34" charset="0"/>
                        </a:rPr>
                        <a:t>HearStart</a:t>
                      </a:r>
                      <a:r>
                        <a:rPr lang="en-US" sz="800" b="0" i="0" u="none" strike="noStrike">
                          <a:solidFill>
                            <a:srgbClr val="000000"/>
                          </a:solidFill>
                          <a:effectLst/>
                          <a:latin typeface="Calibri" panose="020F0502020204030204" pitchFamily="34" charset="0"/>
                        </a:rPr>
                        <a:t> HS1</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none" strike="noStrike">
                          <a:solidFill>
                            <a:srgbClr val="000000"/>
                          </a:solidFill>
                          <a:effectLst/>
                          <a:latin typeface="Calibri" panose="020F0502020204030204" pitchFamily="34" charset="0"/>
                        </a:rPr>
                        <a:t>V53</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none" strike="noStrike">
                          <a:solidFill>
                            <a:srgbClr val="000000"/>
                          </a:solidFill>
                          <a:effectLst/>
                          <a:latin typeface="Calibri" panose="020F0502020204030204" pitchFamily="34" charset="0"/>
                        </a:rPr>
                        <a:t>U25</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961108904"/>
                  </a:ext>
                </a:extLst>
              </a:tr>
              <a:tr h="228718">
                <a:tc>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none" strike="noStrike" err="1">
                          <a:solidFill>
                            <a:srgbClr val="000000"/>
                          </a:solidFill>
                          <a:effectLst/>
                          <a:latin typeface="Calibri" panose="020F0502020204030204" pitchFamily="34" charset="0"/>
                        </a:rPr>
                        <a:t>HeartStart</a:t>
                      </a:r>
                      <a:r>
                        <a:rPr lang="en-US" sz="800" b="0" i="0" u="none" strike="noStrike">
                          <a:solidFill>
                            <a:srgbClr val="000000"/>
                          </a:solidFill>
                          <a:effectLst/>
                          <a:latin typeface="Calibri" panose="020F0502020204030204" pitchFamily="34" charset="0"/>
                        </a:rPr>
                        <a:t> </a:t>
                      </a:r>
                      <a:r>
                        <a:rPr lang="en-US" sz="800" b="0" i="0" u="none" strike="noStrike" err="1">
                          <a:solidFill>
                            <a:srgbClr val="000000"/>
                          </a:solidFill>
                          <a:effectLst/>
                          <a:latin typeface="Calibri" panose="020F0502020204030204" pitchFamily="34" charset="0"/>
                        </a:rPr>
                        <a:t>FRx</a:t>
                      </a:r>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800" b="0" i="0" u="none" strike="noStrike">
                          <a:solidFill>
                            <a:srgbClr val="000000"/>
                          </a:solidFill>
                          <a:effectLst/>
                          <a:latin typeface="Calibri" panose="020F0502020204030204" pitchFamily="34" charset="0"/>
                        </a:rPr>
                        <a:t>T86</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4159811851"/>
                  </a:ext>
                </a:extLst>
              </a:tr>
              <a:tr h="228718">
                <a:tc gridSpan="4">
                  <a:txBody>
                    <a:bodyPr/>
                    <a:lstStyle/>
                    <a:p>
                      <a:pPr algn="l" fontAlgn="t"/>
                      <a:r>
                        <a:rPr lang="en-US" sz="800" b="1" i="0" u="none" strike="noStrike">
                          <a:solidFill>
                            <a:srgbClr val="000000"/>
                          </a:solidFill>
                          <a:effectLst/>
                          <a:latin typeface="Calibri" panose="020F0502020204030204" pitchFamily="34" charset="0"/>
                        </a:rPr>
                        <a:t>Further</a:t>
                      </a:r>
                      <a:r>
                        <a:rPr lang="en-US" sz="800" b="1" i="0" u="none" strike="noStrike" baseline="0">
                          <a:solidFill>
                            <a:srgbClr val="000000"/>
                          </a:solidFill>
                          <a:effectLst/>
                          <a:latin typeface="Calibri" panose="020F0502020204030204" pitchFamily="34" charset="0"/>
                        </a:rPr>
                        <a:t> </a:t>
                      </a:r>
                      <a:r>
                        <a:rPr lang="en-US" sz="800" b="1" i="0" u="none" strike="noStrike">
                          <a:solidFill>
                            <a:srgbClr val="000000"/>
                          </a:solidFill>
                          <a:effectLst/>
                          <a:latin typeface="Calibri" panose="020F0502020204030204" pitchFamily="34" charset="0"/>
                        </a:rPr>
                        <a:t>Directions</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75000"/>
                      </a:schemeClr>
                    </a:solidFill>
                  </a:tcPr>
                </a:tc>
                <a:tc hMerge="1">
                  <a:txBody>
                    <a:bodyPr/>
                    <a:lstStyle/>
                    <a:p>
                      <a:pPr algn="l" fontAlgn="t"/>
                      <a:endParaRPr lang="en-US" sz="800" b="1" i="0" u="none" strike="noStrike">
                        <a:solidFill>
                          <a:srgbClr val="000000"/>
                        </a:solidFill>
                        <a:effectLst/>
                        <a:latin typeface="Calibri" panose="020F0502020204030204" pitchFamily="34" charset="0"/>
                      </a:endParaRPr>
                    </a:p>
                  </a:txBody>
                  <a:tcPr marL="6835" marR="6835" marT="6835" marB="32807">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lumMod val="75000"/>
                      </a:schemeClr>
                    </a:solidFill>
                  </a:tcPr>
                </a:tc>
                <a:tc hMerge="1">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lumMod val="75000"/>
                      </a:schemeClr>
                    </a:solidFill>
                  </a:tcPr>
                </a:tc>
                <a:tc hMerge="1">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2020820259"/>
                  </a:ext>
                </a:extLst>
              </a:tr>
              <a:tr h="391432">
                <a:tc>
                  <a:txBody>
                    <a:bodyPr/>
                    <a:lstStyle/>
                    <a:p>
                      <a:pPr algn="l" fontAlgn="t"/>
                      <a:r>
                        <a:rPr lang="en-AU" sz="800" b="1" i="0" u="none" strike="noStrike">
                          <a:solidFill>
                            <a:schemeClr val="tx1"/>
                          </a:solidFill>
                          <a:effectLst/>
                          <a:latin typeface="Calibri" panose="020F0502020204030204" pitchFamily="34" charset="0"/>
                        </a:rPr>
                        <a:t>Lead</a:t>
                      </a:r>
                      <a:r>
                        <a:rPr lang="en-AU" sz="800" b="1" i="0" u="none" strike="noStrike" baseline="0">
                          <a:solidFill>
                            <a:schemeClr val="tx1"/>
                          </a:solidFill>
                          <a:effectLst/>
                          <a:latin typeface="Calibri" panose="020F0502020204030204" pitchFamily="34" charset="0"/>
                        </a:rPr>
                        <a:t> distribution </a:t>
                      </a:r>
                      <a:endParaRPr lang="en-US" sz="800" b="1" i="0" u="none" strike="noStrike">
                        <a:solidFill>
                          <a:schemeClr val="tx1"/>
                        </a:solidFill>
                        <a:effectLst/>
                        <a:latin typeface="Calibri" panose="020F0502020204030204" pitchFamily="34" charset="0"/>
                      </a:endParaRPr>
                    </a:p>
                  </a:txBody>
                  <a:tcPr marL="6835" marR="6835" marT="6835" marB="32807"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a:solidFill>
                            <a:schemeClr val="tx1"/>
                          </a:solidFill>
                          <a:effectLst/>
                          <a:latin typeface="Calibri" panose="020F0502020204030204" pitchFamily="34" charset="0"/>
                        </a:rPr>
                        <a:t>TP to send list of enquires to Lyn Donavan </a:t>
                      </a:r>
                      <a:r>
                        <a:rPr lang="en-AU" sz="800" b="0" i="0" u="none" strike="noStrike">
                          <a:solidFill>
                            <a:srgbClr val="FF0000"/>
                          </a:solidFill>
                          <a:effectLst/>
                          <a:latin typeface="Calibri" panose="020F0502020204030204" pitchFamily="34" charset="0"/>
                        </a:rPr>
                        <a:t>-&gt; Lyn to distribute leads to distributors with TP cc'd in the email for follow up</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tc>
                  <a:txBody>
                    <a:bodyPr/>
                    <a:lstStyle/>
                    <a:p>
                      <a:pPr marL="171450" indent="-171450" algn="l" fontAlgn="t">
                        <a:buFont typeface="Wingdings" panose="05000000000000000000" pitchFamily="2" charset="2"/>
                        <a:buChar char="Ø"/>
                      </a:pPr>
                      <a:r>
                        <a:rPr lang="en-AU" sz="800" b="0" i="0" u="none" strike="noStrike">
                          <a:solidFill>
                            <a:schemeClr val="tx1"/>
                          </a:solidFill>
                          <a:effectLst/>
                          <a:latin typeface="Calibri" panose="020F0502020204030204" pitchFamily="34" charset="0"/>
                        </a:rPr>
                        <a:t>TP</a:t>
                      </a:r>
                      <a:r>
                        <a:rPr lang="en-AU" sz="800" b="0" i="0" u="none" strike="noStrike" baseline="0">
                          <a:solidFill>
                            <a:schemeClr val="tx1"/>
                          </a:solidFill>
                          <a:effectLst/>
                          <a:latin typeface="Calibri" panose="020F0502020204030204" pitchFamily="34" charset="0"/>
                        </a:rPr>
                        <a:t> to distribute lead to both </a:t>
                      </a:r>
                      <a:r>
                        <a:rPr lang="en-AU" sz="800" b="0" i="0" u="none" strike="noStrike" baseline="0">
                          <a:solidFill>
                            <a:srgbClr val="FF0000"/>
                          </a:solidFill>
                          <a:effectLst/>
                          <a:latin typeface="Calibri" panose="020F0502020204030204" pitchFamily="34" charset="0"/>
                        </a:rPr>
                        <a:t>emails above and cc Lyn Donovan to email</a:t>
                      </a:r>
                      <a:endParaRPr lang="en-US" sz="800" b="0" i="0" u="none" strike="noStrike">
                        <a:solidFill>
                          <a:srgbClr val="FF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tc>
                  <a:txBody>
                    <a:bodyPr/>
                    <a:lstStyle/>
                    <a:p>
                      <a:pPr marL="171450" indent="-171450" algn="l" fontAlgn="t">
                        <a:buFont typeface="Wingdings" panose="05000000000000000000" pitchFamily="2" charset="2"/>
                        <a:buChar char="Ø"/>
                      </a:pPr>
                      <a:r>
                        <a:rPr lang="en-AU" sz="800" b="0" i="0" u="none" strike="noStrike">
                          <a:solidFill>
                            <a:schemeClr val="tx1"/>
                          </a:solidFill>
                          <a:effectLst/>
                          <a:latin typeface="Calibri" panose="020F0502020204030204" pitchFamily="34" charset="0"/>
                        </a:rPr>
                        <a:t>TP</a:t>
                      </a:r>
                      <a:r>
                        <a:rPr lang="en-AU" sz="800" b="0" i="0" u="none" strike="noStrike" baseline="0">
                          <a:solidFill>
                            <a:schemeClr val="tx1"/>
                          </a:solidFill>
                          <a:effectLst/>
                          <a:latin typeface="Calibri" panose="020F0502020204030204" pitchFamily="34" charset="0"/>
                        </a:rPr>
                        <a:t> to distribute lead to both emails above and cc </a:t>
                      </a:r>
                      <a:r>
                        <a:rPr lang="en-AU" sz="800" b="0" i="0" u="none" strike="noStrike" baseline="0">
                          <a:solidFill>
                            <a:srgbClr val="FF0000"/>
                          </a:solidFill>
                          <a:effectLst/>
                          <a:latin typeface="Calibri" panose="020F0502020204030204" pitchFamily="34" charset="0"/>
                        </a:rPr>
                        <a:t>Lyn Donovan to email</a:t>
                      </a:r>
                      <a:endParaRPr lang="en-US" sz="800" b="0" i="0" u="none" strike="noStrike">
                        <a:solidFill>
                          <a:srgbClr val="FF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516127088"/>
                  </a:ext>
                </a:extLst>
              </a:tr>
              <a:tr h="550653">
                <a:tc>
                  <a:txBody>
                    <a:bodyPr/>
                    <a:lstStyle/>
                    <a:p>
                      <a:pPr algn="l" fontAlgn="t"/>
                      <a:r>
                        <a:rPr lang="en-AU" sz="800" b="1" i="0" u="none" strike="noStrike">
                          <a:solidFill>
                            <a:schemeClr val="tx1"/>
                          </a:solidFill>
                          <a:effectLst/>
                          <a:latin typeface="Calibri" panose="020F0502020204030204" pitchFamily="34" charset="0"/>
                        </a:rPr>
                        <a:t>Follow up/SFDC Update</a:t>
                      </a:r>
                      <a:endParaRPr lang="en-US" sz="800" b="1" i="0" u="none" strike="noStrike">
                        <a:solidFill>
                          <a:schemeClr val="tx1"/>
                        </a:solidFill>
                        <a:effectLst/>
                        <a:latin typeface="Calibri" panose="020F0502020204030204" pitchFamily="34" charset="0"/>
                      </a:endParaRPr>
                    </a:p>
                  </a:txBody>
                  <a:tcPr marL="6835" marR="6835" marT="6835" marB="32807"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a:solidFill>
                            <a:schemeClr val="tx1"/>
                          </a:solidFill>
                          <a:effectLst/>
                          <a:latin typeface="Calibri" panose="020F0502020204030204" pitchFamily="34" charset="0"/>
                        </a:rPr>
                        <a:t>Lyn Donavan is responsible for getting information about</a:t>
                      </a:r>
                      <a:r>
                        <a:rPr lang="en-AU" sz="800" b="0" i="0" u="none" strike="noStrike" baseline="0">
                          <a:solidFill>
                            <a:schemeClr val="tx1"/>
                          </a:solidFill>
                          <a:effectLst/>
                          <a:latin typeface="Calibri" panose="020F0502020204030204" pitchFamily="34" charset="0"/>
                        </a:rPr>
                        <a:t> lead status from distributor.</a:t>
                      </a:r>
                      <a:endParaRPr lang="en-AU" sz="800" b="0" i="0" u="none" strike="noStrike">
                        <a:solidFill>
                          <a:schemeClr val="tx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a:solidFill>
                            <a:schemeClr val="tx1"/>
                          </a:solidFill>
                          <a:effectLst/>
                          <a:latin typeface="Calibri" panose="020F0502020204030204" pitchFamily="34" charset="0"/>
                        </a:rPr>
                        <a:t>TP is responsible</a:t>
                      </a:r>
                      <a:r>
                        <a:rPr lang="en-AU" sz="800" b="0" i="0" u="none" strike="noStrike" baseline="0">
                          <a:solidFill>
                            <a:schemeClr val="tx1"/>
                          </a:solidFill>
                          <a:effectLst/>
                          <a:latin typeface="Calibri" panose="020F0502020204030204" pitchFamily="34" charset="0"/>
                        </a:rPr>
                        <a:t> for getting lead status update from distributor. </a:t>
                      </a:r>
                      <a:endParaRPr lang="en-US" sz="800" b="0" i="0" u="none" strike="noStrike">
                        <a:solidFill>
                          <a:schemeClr val="tx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a:solidFill>
                            <a:schemeClr val="tx1"/>
                          </a:solidFill>
                          <a:effectLst/>
                          <a:latin typeface="Calibri" panose="020F0502020204030204" pitchFamily="34" charset="0"/>
                        </a:rPr>
                        <a:t>TP is responsible</a:t>
                      </a:r>
                      <a:r>
                        <a:rPr lang="en-AU" sz="800" b="0" i="0" u="none" strike="noStrike" baseline="0">
                          <a:solidFill>
                            <a:schemeClr val="tx1"/>
                          </a:solidFill>
                          <a:effectLst/>
                          <a:latin typeface="Calibri" panose="020F0502020204030204" pitchFamily="34" charset="0"/>
                        </a:rPr>
                        <a:t> for getting lead status update from distributor. </a:t>
                      </a:r>
                      <a:endParaRPr lang="en-US" sz="800" b="0" i="0" u="none" strike="noStrike">
                        <a:solidFill>
                          <a:schemeClr val="tx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2338502053"/>
                  </a:ext>
                </a:extLst>
              </a:tr>
              <a:tr h="391432">
                <a:tc>
                  <a:txBody>
                    <a:bodyPr/>
                    <a:lstStyle/>
                    <a:p>
                      <a:pPr algn="l" fontAlgn="t"/>
                      <a:r>
                        <a:rPr lang="en-AU" sz="800" b="1" i="0" u="none" strike="noStrike">
                          <a:solidFill>
                            <a:schemeClr val="tx1"/>
                          </a:solidFill>
                          <a:effectLst/>
                          <a:latin typeface="Calibri" panose="020F0502020204030204" pitchFamily="34" charset="0"/>
                        </a:rPr>
                        <a:t>KPI</a:t>
                      </a:r>
                      <a:endParaRPr lang="en-US" sz="800" b="1" i="0" u="none" strike="noStrike">
                        <a:solidFill>
                          <a:schemeClr val="tx1"/>
                        </a:solidFill>
                        <a:effectLst/>
                        <a:latin typeface="Calibri" panose="020F0502020204030204" pitchFamily="34" charset="0"/>
                      </a:endParaRPr>
                    </a:p>
                  </a:txBody>
                  <a:tcPr marL="6835" marR="6835" marT="6835" marB="32807"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baseline="0">
                          <a:solidFill>
                            <a:schemeClr val="tx1"/>
                          </a:solidFill>
                          <a:effectLst/>
                          <a:latin typeface="Calibri" panose="020F0502020204030204" pitchFamily="34" charset="0"/>
                        </a:rPr>
                        <a:t>The period to have SFDC updated is 2 weeks instead of 5 days. </a:t>
                      </a:r>
                      <a:endParaRPr lang="en-AU" sz="800" b="0" i="0" u="none" strike="noStrike">
                        <a:solidFill>
                          <a:schemeClr val="tx1"/>
                        </a:solidFill>
                        <a:effectLst/>
                        <a:latin typeface="Calibri" panose="020F0502020204030204" pitchFamily="34" charset="0"/>
                      </a:endParaRPr>
                    </a:p>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endParaRPr lang="en-AU" sz="800" b="0" i="0" u="none" strike="noStrike" baseline="0">
                        <a:solidFill>
                          <a:schemeClr val="tx1"/>
                        </a:solidFill>
                        <a:effectLst/>
                        <a:latin typeface="Calibri" panose="020F0502020204030204" pitchFamily="34" charset="0"/>
                      </a:endParaRPr>
                    </a:p>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baseline="0">
                          <a:solidFill>
                            <a:schemeClr val="tx1"/>
                          </a:solidFill>
                          <a:effectLst/>
                          <a:latin typeface="Calibri" panose="020F0502020204030204" pitchFamily="34" charset="0"/>
                        </a:rPr>
                        <a:t>If update doesn’t happen in estimated period of time, TP to follow escalation matrix rules.</a:t>
                      </a:r>
                      <a:endParaRPr lang="en-AU" sz="800" b="0" i="0" u="none" strike="noStrike">
                        <a:solidFill>
                          <a:schemeClr val="tx1"/>
                        </a:solidFill>
                        <a:effectLst/>
                        <a:latin typeface="Calibri" panose="020F0502020204030204" pitchFamily="34" charset="0"/>
                      </a:endParaRPr>
                    </a:p>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endParaRPr lang="en-AU" sz="800" b="0" i="0" u="none" strike="noStrike">
                        <a:solidFill>
                          <a:schemeClr val="tx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baseline="0">
                          <a:solidFill>
                            <a:schemeClr val="tx1"/>
                          </a:solidFill>
                          <a:effectLst/>
                          <a:latin typeface="Calibri" panose="020F0502020204030204" pitchFamily="34" charset="0"/>
                        </a:rPr>
                        <a:t>The period to have SFDC updated is 2 weeks instead of 5 days.</a:t>
                      </a:r>
                      <a:endParaRPr lang="en-AU" sz="800" b="0" i="0" u="none" strike="noStrike">
                        <a:solidFill>
                          <a:schemeClr val="tx1"/>
                        </a:solidFill>
                        <a:effectLst/>
                        <a:latin typeface="Calibri" panose="020F0502020204030204" pitchFamily="34" charset="0"/>
                      </a:endParaRPr>
                    </a:p>
                    <a:p>
                      <a:pPr marL="0" marR="0" lvl="0" indent="0" algn="l" defTabSz="914377" rtl="0" eaLnBrk="1" fontAlgn="t" latinLnBrk="0" hangingPunct="1">
                        <a:lnSpc>
                          <a:spcPct val="100000"/>
                        </a:lnSpc>
                        <a:spcBef>
                          <a:spcPts val="0"/>
                        </a:spcBef>
                        <a:spcAft>
                          <a:spcPts val="0"/>
                        </a:spcAft>
                        <a:buClrTx/>
                        <a:buSzTx/>
                        <a:buFont typeface="Wingdings" panose="05000000000000000000" pitchFamily="2" charset="2"/>
                        <a:buNone/>
                        <a:tabLst/>
                        <a:defRPr/>
                      </a:pPr>
                      <a:endParaRPr lang="en-AU" sz="800" b="0" i="0" u="none" strike="noStrike" baseline="0">
                        <a:solidFill>
                          <a:schemeClr val="tx1"/>
                        </a:solidFill>
                        <a:effectLst/>
                        <a:latin typeface="Calibri" panose="020F0502020204030204" pitchFamily="34" charset="0"/>
                      </a:endParaRPr>
                    </a:p>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endParaRPr lang="en-AU" sz="800" b="0" i="0" u="none" strike="noStrike" baseline="0">
                        <a:solidFill>
                          <a:schemeClr val="tx1"/>
                        </a:solidFill>
                        <a:effectLst/>
                        <a:latin typeface="Calibri" panose="020F0502020204030204" pitchFamily="34" charset="0"/>
                      </a:endParaRPr>
                    </a:p>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baseline="0">
                          <a:solidFill>
                            <a:schemeClr val="tx1"/>
                          </a:solidFill>
                          <a:effectLst/>
                          <a:latin typeface="Calibri" panose="020F0502020204030204" pitchFamily="34" charset="0"/>
                        </a:rPr>
                        <a:t>If update doesn’t happen in estimated period of time, TP to follow escalation matrix rules.</a:t>
                      </a:r>
                      <a:endParaRPr lang="en-AU" sz="800" b="0" i="0" u="none" strike="noStrike">
                        <a:solidFill>
                          <a:schemeClr val="tx1"/>
                        </a:solidFill>
                        <a:effectLst/>
                        <a:latin typeface="Calibri" panose="020F0502020204030204" pitchFamily="34" charset="0"/>
                      </a:endParaRPr>
                    </a:p>
                    <a:p>
                      <a:pPr marL="171450" indent="-171450" algn="l" fontAlgn="t">
                        <a:buFont typeface="Wingdings" panose="05000000000000000000" pitchFamily="2" charset="2"/>
                        <a:buChar char="Ø"/>
                      </a:pPr>
                      <a:endParaRPr lang="en-US" sz="800" b="0" i="0" u="none" strike="noStrike">
                        <a:solidFill>
                          <a:schemeClr val="tx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baseline="0">
                          <a:solidFill>
                            <a:schemeClr val="tx1"/>
                          </a:solidFill>
                          <a:effectLst/>
                          <a:latin typeface="Calibri" panose="020F0502020204030204" pitchFamily="34" charset="0"/>
                        </a:rPr>
                        <a:t>The period to have SFDC updated is 2 weeks instead of 5 days.</a:t>
                      </a:r>
                    </a:p>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endParaRPr lang="en-AU" sz="800" b="0" i="0" u="none" strike="noStrike" baseline="0">
                        <a:solidFill>
                          <a:schemeClr val="tx1"/>
                        </a:solidFill>
                        <a:effectLst/>
                        <a:latin typeface="Calibri" panose="020F0502020204030204" pitchFamily="34" charset="0"/>
                      </a:endParaRPr>
                    </a:p>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baseline="0">
                          <a:solidFill>
                            <a:schemeClr val="tx1"/>
                          </a:solidFill>
                          <a:effectLst/>
                          <a:latin typeface="Calibri" panose="020F0502020204030204" pitchFamily="34" charset="0"/>
                        </a:rPr>
                        <a:t>If update doesn’t happen in estimated period of time, TP to follow escalation matrix rules.</a:t>
                      </a:r>
                      <a:endParaRPr lang="en-AU" sz="800" b="0" i="0" u="none" strike="noStrike">
                        <a:solidFill>
                          <a:schemeClr val="tx1"/>
                        </a:solidFill>
                        <a:effectLst/>
                        <a:latin typeface="Calibri" panose="020F0502020204030204" pitchFamily="34" charset="0"/>
                      </a:endParaRPr>
                    </a:p>
                    <a:p>
                      <a:pPr algn="l" fontAlgn="t"/>
                      <a:endParaRPr lang="en-US" sz="800" b="0" i="0" u="none" strike="noStrike">
                        <a:solidFill>
                          <a:schemeClr val="tx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485996848"/>
                  </a:ext>
                </a:extLst>
              </a:tr>
            </a:tbl>
          </a:graphicData>
        </a:graphic>
      </p:graphicFrame>
      <p:sp>
        <p:nvSpPr>
          <p:cNvPr id="7" name="TextBox 6"/>
          <p:cNvSpPr txBox="1"/>
          <p:nvPr/>
        </p:nvSpPr>
        <p:spPr>
          <a:xfrm>
            <a:off x="0" y="669754"/>
            <a:ext cx="8878199" cy="553998"/>
          </a:xfrm>
          <a:prstGeom prst="rect">
            <a:avLst/>
          </a:prstGeom>
          <a:noFill/>
        </p:spPr>
        <p:txBody>
          <a:bodyPr wrap="square" rtlCol="0">
            <a:spAutoFit/>
          </a:bodyPr>
          <a:lstStyle/>
          <a:p>
            <a:pPr marL="285750" indent="-285750">
              <a:buFont typeface="Arial" panose="020B0604020202020204" pitchFamily="34" charset="0"/>
              <a:buChar char="•"/>
            </a:pPr>
            <a:r>
              <a:rPr lang="en-AU" sz="1000" b="1"/>
              <a:t>AED Pre-hospital enquires: </a:t>
            </a:r>
            <a:r>
              <a:rPr lang="en-AU" sz="1000"/>
              <a:t>it</a:t>
            </a:r>
            <a:r>
              <a:rPr lang="en-AU" sz="1000" b="1"/>
              <a:t> </a:t>
            </a:r>
            <a:r>
              <a:rPr lang="en-AU" sz="1000"/>
              <a:t>will be assigned to Lyn Donavan (AM Philips) and Lyn will distribute the leads to third parties and cc TP agent. </a:t>
            </a:r>
          </a:p>
          <a:p>
            <a:pPr marL="285750" indent="-285750">
              <a:buFont typeface="Arial" panose="020B0604020202020204" pitchFamily="34" charset="0"/>
              <a:buChar char="•"/>
            </a:pPr>
            <a:r>
              <a:rPr lang="en-AU" sz="1000" b="1"/>
              <a:t>MRI Monitoring and Stress </a:t>
            </a:r>
            <a:r>
              <a:rPr lang="en-AU" sz="1000" b="1" err="1"/>
              <a:t>Holter</a:t>
            </a:r>
            <a:r>
              <a:rPr lang="en-AU" sz="1000" b="1"/>
              <a:t> Cardiac: </a:t>
            </a:r>
            <a:r>
              <a:rPr lang="en-AU" sz="1000"/>
              <a:t>TP can distribute leads straight to distributors and cc Lyn Donavan to emails. </a:t>
            </a:r>
          </a:p>
          <a:p>
            <a:endParaRPr lang="en-AU" sz="1000"/>
          </a:p>
        </p:txBody>
      </p:sp>
    </p:spTree>
    <p:extLst>
      <p:ext uri="{BB962C8B-B14F-4D97-AF65-F5344CB8AC3E}">
        <p14:creationId xmlns:p14="http://schemas.microsoft.com/office/powerpoint/2010/main" val="40739530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950" y="0"/>
            <a:ext cx="7964631" cy="698501"/>
          </a:xfrm>
        </p:spPr>
        <p:txBody>
          <a:bodyPr/>
          <a:lstStyle/>
          <a:p>
            <a:r>
              <a:rPr lang="en-AU"/>
              <a:t>SRC - Lead assignment to distributors</a:t>
            </a:r>
            <a:endParaRPr lang="en-US"/>
          </a:p>
        </p:txBody>
      </p:sp>
      <p:sp>
        <p:nvSpPr>
          <p:cNvPr id="5" name="Slide Number Placeholder 4"/>
          <p:cNvSpPr>
            <a:spLocks noGrp="1"/>
          </p:cNvSpPr>
          <p:nvPr>
            <p:ph type="sldNum" sz="quarter" idx="12"/>
          </p:nvPr>
        </p:nvSpPr>
        <p:spPr/>
        <p:txBody>
          <a:bodyPr/>
          <a:lstStyle/>
          <a:p>
            <a:fld id="{A5163908-529D-4A49-892F-D37C4044DFD8}" type="slidenum">
              <a:rPr lang="en-IN" smtClean="0"/>
              <a:pPr/>
              <a:t>27</a:t>
            </a:fld>
            <a:endParaRPr lang="en-IN"/>
          </a:p>
        </p:txBody>
      </p:sp>
      <p:graphicFrame>
        <p:nvGraphicFramePr>
          <p:cNvPr id="11" name="Table 10"/>
          <p:cNvGraphicFramePr>
            <a:graphicFrameLocks noGrp="1"/>
          </p:cNvGraphicFramePr>
          <p:nvPr>
            <p:extLst>
              <p:ext uri="{D42A27DB-BD31-4B8C-83A1-F6EECF244321}">
                <p14:modId xmlns:p14="http://schemas.microsoft.com/office/powerpoint/2010/main" val="3357551678"/>
              </p:ext>
            </p:extLst>
          </p:nvPr>
        </p:nvGraphicFramePr>
        <p:xfrm>
          <a:off x="0" y="420162"/>
          <a:ext cx="8648343" cy="4633421"/>
        </p:xfrm>
        <a:graphic>
          <a:graphicData uri="http://schemas.openxmlformats.org/drawingml/2006/table">
            <a:tbl>
              <a:tblPr/>
              <a:tblGrid>
                <a:gridCol w="772297">
                  <a:extLst>
                    <a:ext uri="{9D8B030D-6E8A-4147-A177-3AD203B41FA5}">
                      <a16:colId xmlns:a16="http://schemas.microsoft.com/office/drawing/2014/main" val="2475659219"/>
                    </a:ext>
                  </a:extLst>
                </a:gridCol>
                <a:gridCol w="3938023">
                  <a:extLst>
                    <a:ext uri="{9D8B030D-6E8A-4147-A177-3AD203B41FA5}">
                      <a16:colId xmlns:a16="http://schemas.microsoft.com/office/drawing/2014/main" val="2396718116"/>
                    </a:ext>
                  </a:extLst>
                </a:gridCol>
                <a:gridCol w="3938023">
                  <a:extLst>
                    <a:ext uri="{9D8B030D-6E8A-4147-A177-3AD203B41FA5}">
                      <a16:colId xmlns:a16="http://schemas.microsoft.com/office/drawing/2014/main" val="2689762841"/>
                    </a:ext>
                  </a:extLst>
                </a:gridCol>
              </a:tblGrid>
              <a:tr h="100308">
                <a:tc>
                  <a:txBody>
                    <a:bodyPr/>
                    <a:lstStyle/>
                    <a:p>
                      <a:pPr algn="l" fontAlgn="t"/>
                      <a:r>
                        <a:rPr lang="en-US" sz="650" b="1" i="0" u="none" strike="noStrike">
                          <a:solidFill>
                            <a:srgbClr val="FFFFFF"/>
                          </a:solidFill>
                          <a:effectLst/>
                          <a:latin typeface="Calibri" panose="020F0502020204030204" pitchFamily="34" charset="0"/>
                        </a:rPr>
                        <a:t>District</a:t>
                      </a:r>
                    </a:p>
                  </a:txBody>
                  <a:tcPr marL="3087" marR="3087" marT="3087"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2F75B5"/>
                    </a:solidFill>
                  </a:tcPr>
                </a:tc>
                <a:tc>
                  <a:txBody>
                    <a:bodyPr/>
                    <a:lstStyle/>
                    <a:p>
                      <a:pPr algn="l" fontAlgn="t"/>
                      <a:r>
                        <a:rPr lang="en-US" sz="650" b="1" i="0" u="none" strike="noStrike">
                          <a:solidFill>
                            <a:srgbClr val="FFFFFF"/>
                          </a:solidFill>
                          <a:effectLst/>
                          <a:latin typeface="Calibri" panose="020F0502020204030204" pitchFamily="34" charset="0"/>
                        </a:rPr>
                        <a:t>Reseller Channel</a:t>
                      </a:r>
                    </a:p>
                  </a:txBody>
                  <a:tcPr marL="3087" marR="3087" marT="3087"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2F75B5"/>
                    </a:solidFill>
                  </a:tcPr>
                </a:tc>
                <a:tc>
                  <a:txBody>
                    <a:bodyPr/>
                    <a:lstStyle/>
                    <a:p>
                      <a:pPr algn="l" fontAlgn="t"/>
                      <a:r>
                        <a:rPr lang="en-US" sz="650" b="1" i="0" u="none" strike="noStrike">
                          <a:solidFill>
                            <a:srgbClr val="FFFFFF"/>
                          </a:solidFill>
                          <a:effectLst/>
                          <a:latin typeface="Calibri" panose="020F0502020204030204" pitchFamily="34" charset="0"/>
                        </a:rPr>
                        <a:t>Pharmacy Sleep Services Channel</a:t>
                      </a:r>
                    </a:p>
                  </a:txBody>
                  <a:tcPr marL="3087" marR="3087" marT="3087"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2F75B5"/>
                    </a:solidFill>
                  </a:tcPr>
                </a:tc>
                <a:extLst>
                  <a:ext uri="{0D108BD9-81ED-4DB2-BD59-A6C34878D82A}">
                    <a16:rowId xmlns:a16="http://schemas.microsoft.com/office/drawing/2014/main" val="1746846360"/>
                  </a:ext>
                </a:extLst>
              </a:tr>
              <a:tr h="96618">
                <a:tc>
                  <a:txBody>
                    <a:bodyPr/>
                    <a:lstStyle/>
                    <a:p>
                      <a:pPr algn="l" fontAlgn="t"/>
                      <a:r>
                        <a:rPr lang="en-US" sz="650" b="1" i="0" u="none" strike="noStrike">
                          <a:solidFill>
                            <a:srgbClr val="000000"/>
                          </a:solidFill>
                          <a:effectLst/>
                          <a:latin typeface="Calibri" panose="020F0502020204030204" pitchFamily="34" charset="0"/>
                        </a:rPr>
                        <a:t>AU </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l" fontAlgn="t"/>
                      <a:r>
                        <a:rPr lang="en-US" sz="650" b="0" i="0" u="none" strike="noStrike">
                          <a:solidFill>
                            <a:srgbClr val="000000"/>
                          </a:solidFill>
                          <a:effectLst/>
                          <a:latin typeface="Calibri" panose="020F0502020204030204" pitchFamily="34" charset="0"/>
                        </a:rPr>
                        <a:t>James Ponder - Reseller Channel Leader</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FFC000"/>
                    </a:solidFill>
                  </a:tcPr>
                </a:tc>
                <a:tc>
                  <a:txBody>
                    <a:bodyPr/>
                    <a:lstStyle/>
                    <a:p>
                      <a:pPr algn="l" fontAlgn="t"/>
                      <a:r>
                        <a:rPr lang="en-AU" sz="650" b="0" i="0" u="none" strike="noStrike">
                          <a:solidFill>
                            <a:srgbClr val="000000"/>
                          </a:solidFill>
                          <a:effectLst/>
                          <a:latin typeface="Calibri" panose="020F0502020204030204" pitchFamily="34" charset="0"/>
                        </a:rPr>
                        <a:t>Penny Backhouse - PSS Marketing Manager</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FFC000"/>
                    </a:solidFill>
                  </a:tcPr>
                </a:tc>
                <a:extLst>
                  <a:ext uri="{0D108BD9-81ED-4DB2-BD59-A6C34878D82A}">
                    <a16:rowId xmlns:a16="http://schemas.microsoft.com/office/drawing/2014/main" val="1173306755"/>
                  </a:ext>
                </a:extLst>
              </a:tr>
              <a:tr h="96618">
                <a:tc>
                  <a:txBody>
                    <a:bodyPr/>
                    <a:lstStyle/>
                    <a:p>
                      <a:pPr algn="l" fontAlgn="t"/>
                      <a:r>
                        <a:rPr lang="en-US" sz="650" b="1" i="0" u="none" strike="noStrike">
                          <a:solidFill>
                            <a:srgbClr val="000000"/>
                          </a:solidFill>
                          <a:effectLst/>
                          <a:latin typeface="Calibri" panose="020F0502020204030204" pitchFamily="34" charset="0"/>
                        </a:rPr>
                        <a:t>NZ</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650" b="0" i="0" u="none" strike="noStrike">
                          <a:solidFill>
                            <a:srgbClr val="000000"/>
                          </a:solidFill>
                          <a:effectLst/>
                          <a:latin typeface="Calibri" panose="020F0502020204030204" pitchFamily="34" charset="0"/>
                        </a:rPr>
                        <a:t>Michele Norton</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FFC000"/>
                    </a:solidFill>
                  </a:tcPr>
                </a:tc>
                <a:tc>
                  <a:txBody>
                    <a:bodyPr/>
                    <a:lstStyle/>
                    <a:p>
                      <a:pPr algn="l" fontAlgn="t"/>
                      <a:r>
                        <a:rPr lang="en-US" sz="650" b="0" i="0" u="none" strike="noStrike">
                          <a:solidFill>
                            <a:srgbClr val="000000"/>
                          </a:solidFill>
                          <a:effectLst/>
                          <a:latin typeface="Calibri" panose="020F0502020204030204" pitchFamily="34" charset="0"/>
                        </a:rPr>
                        <a:t> </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554095587"/>
                  </a:ext>
                </a:extLst>
              </a:tr>
              <a:tr h="190317">
                <a:tc>
                  <a:txBody>
                    <a:bodyPr/>
                    <a:lstStyle/>
                    <a:p>
                      <a:pPr algn="l" fontAlgn="ctr"/>
                      <a:r>
                        <a:rPr lang="en-US" sz="650" b="1" i="0" u="none" strike="noStrike">
                          <a:solidFill>
                            <a:srgbClr val="000000"/>
                          </a:solidFill>
                          <a:effectLst/>
                          <a:latin typeface="Calibri" panose="020F0502020204030204" pitchFamily="34" charset="0"/>
                        </a:rPr>
                        <a:t>NSW</a:t>
                      </a:r>
                    </a:p>
                  </a:txBody>
                  <a:tcPr marL="3087" marR="3087" marT="3087"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ctr"/>
                      <a:r>
                        <a:rPr lang="en-US" sz="650" b="0" i="0" u="none" strike="noStrike">
                          <a:solidFill>
                            <a:srgbClr val="000000"/>
                          </a:solidFill>
                          <a:effectLst/>
                          <a:latin typeface="Calibri" panose="020F0502020204030204" pitchFamily="34" charset="0"/>
                        </a:rPr>
                        <a:t>Caroline Bowie</a:t>
                      </a:r>
                    </a:p>
                  </a:txBody>
                  <a:tcPr marL="3087" marR="3087" marT="3087"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FFC000"/>
                    </a:solidFill>
                  </a:tcPr>
                </a:tc>
                <a:tc>
                  <a:txBody>
                    <a:bodyPr/>
                    <a:lstStyle/>
                    <a:p>
                      <a:pPr algn="l" fontAlgn="ctr"/>
                      <a:r>
                        <a:rPr lang="en-US" sz="650" b="0" i="0" u="sng" strike="noStrike">
                          <a:solidFill>
                            <a:srgbClr val="0563C1"/>
                          </a:solidFill>
                          <a:effectLst/>
                          <a:latin typeface="Calibri" panose="020F0502020204030204" pitchFamily="34" charset="0"/>
                        </a:rPr>
                        <a:t> </a:t>
                      </a:r>
                    </a:p>
                  </a:txBody>
                  <a:tcPr marL="3087" marR="3087" marT="3087"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372283688"/>
                  </a:ext>
                </a:extLst>
              </a:tr>
              <a:tr h="190317">
                <a:tc>
                  <a:txBody>
                    <a:bodyPr/>
                    <a:lstStyle/>
                    <a:p>
                      <a:pPr algn="l" fontAlgn="ctr"/>
                      <a:r>
                        <a:rPr lang="en-US" sz="650" b="1" i="0" u="none" strike="noStrike">
                          <a:solidFill>
                            <a:srgbClr val="000000"/>
                          </a:solidFill>
                          <a:effectLst/>
                          <a:latin typeface="Calibri" panose="020F0502020204030204" pitchFamily="34" charset="0"/>
                        </a:rPr>
                        <a:t>QLD</a:t>
                      </a:r>
                    </a:p>
                  </a:txBody>
                  <a:tcPr marL="3087" marR="3087" marT="3087"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ctr"/>
                      <a:r>
                        <a:rPr lang="en-AU" sz="650" b="0" i="0" u="none" strike="noStrike">
                          <a:solidFill>
                            <a:srgbClr val="000000"/>
                          </a:solidFill>
                          <a:effectLst/>
                          <a:latin typeface="Calibri" panose="020F0502020204030204" pitchFamily="34" charset="0"/>
                        </a:rPr>
                        <a:t>Liam Baker </a:t>
                      </a:r>
                      <a:br>
                        <a:rPr lang="en-AU" sz="650" b="0" i="0" u="none" strike="noStrike">
                          <a:solidFill>
                            <a:srgbClr val="000000"/>
                          </a:solidFill>
                          <a:effectLst/>
                          <a:latin typeface="Calibri" panose="020F0502020204030204" pitchFamily="34" charset="0"/>
                        </a:rPr>
                      </a:br>
                      <a:r>
                        <a:rPr lang="en-AU" sz="650" b="0" i="0" u="none" strike="noStrike">
                          <a:solidFill>
                            <a:srgbClr val="000000"/>
                          </a:solidFill>
                          <a:effectLst/>
                          <a:latin typeface="Calibri" panose="020F0502020204030204" pitchFamily="34" charset="0"/>
                        </a:rPr>
                        <a:t>(Also responsible for </a:t>
                      </a:r>
                      <a:r>
                        <a:rPr lang="en-AU" sz="650" b="0" i="0" u="none" strike="noStrike" err="1">
                          <a:solidFill>
                            <a:srgbClr val="000000"/>
                          </a:solidFill>
                          <a:effectLst/>
                          <a:latin typeface="Calibri" panose="020F0502020204030204" pitchFamily="34" charset="0"/>
                        </a:rPr>
                        <a:t>Actigraphy</a:t>
                      </a:r>
                      <a:r>
                        <a:rPr lang="en-AU" sz="650" b="0" i="0" u="none" strike="noStrike">
                          <a:solidFill>
                            <a:srgbClr val="000000"/>
                          </a:solidFill>
                          <a:effectLst/>
                          <a:latin typeface="Calibri" panose="020F0502020204030204" pitchFamily="34" charset="0"/>
                        </a:rPr>
                        <a:t> leads in ANZ)</a:t>
                      </a:r>
                    </a:p>
                  </a:txBody>
                  <a:tcPr marL="3087" marR="3087" marT="3087"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FFC000"/>
                    </a:solidFill>
                  </a:tcPr>
                </a:tc>
                <a:tc>
                  <a:txBody>
                    <a:bodyPr/>
                    <a:lstStyle/>
                    <a:p>
                      <a:pPr algn="l" fontAlgn="ctr"/>
                      <a:r>
                        <a:rPr lang="en-US" sz="650" b="0" i="0" u="sng" strike="noStrike">
                          <a:solidFill>
                            <a:srgbClr val="0563C1"/>
                          </a:solidFill>
                          <a:effectLst/>
                          <a:latin typeface="Calibri" panose="020F0502020204030204" pitchFamily="34" charset="0"/>
                        </a:rPr>
                        <a:t> </a:t>
                      </a:r>
                    </a:p>
                  </a:txBody>
                  <a:tcPr marL="3087" marR="3087" marT="3087"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4171624878"/>
                  </a:ext>
                </a:extLst>
              </a:tr>
              <a:tr h="96618">
                <a:tc>
                  <a:txBody>
                    <a:bodyPr/>
                    <a:lstStyle/>
                    <a:p>
                      <a:pPr algn="l" fontAlgn="t"/>
                      <a:r>
                        <a:rPr lang="en-US" sz="650" b="1" i="0" u="none" strike="noStrike">
                          <a:solidFill>
                            <a:srgbClr val="000000"/>
                          </a:solidFill>
                          <a:effectLst/>
                          <a:latin typeface="Calibri" panose="020F0502020204030204" pitchFamily="34" charset="0"/>
                        </a:rPr>
                        <a:t>VIC</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650" b="0" i="0" u="none" strike="noStrike" err="1">
                          <a:solidFill>
                            <a:srgbClr val="000000"/>
                          </a:solidFill>
                          <a:effectLst/>
                          <a:latin typeface="Calibri" panose="020F0502020204030204" pitchFamily="34" charset="0"/>
                        </a:rPr>
                        <a:t>Piri</a:t>
                      </a:r>
                      <a:r>
                        <a:rPr lang="en-US" sz="650" b="0" i="0" u="none" strike="noStrike">
                          <a:solidFill>
                            <a:srgbClr val="000000"/>
                          </a:solidFill>
                          <a:effectLst/>
                          <a:latin typeface="Calibri" panose="020F0502020204030204" pitchFamily="34" charset="0"/>
                        </a:rPr>
                        <a:t> Edwards</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FFC000"/>
                    </a:solidFill>
                  </a:tcPr>
                </a:tc>
                <a:tc>
                  <a:txBody>
                    <a:bodyPr/>
                    <a:lstStyle/>
                    <a:p>
                      <a:pPr algn="l" fontAlgn="t"/>
                      <a:r>
                        <a:rPr lang="en-US" sz="650" b="0" i="0" u="none" strike="noStrike">
                          <a:solidFill>
                            <a:srgbClr val="000000"/>
                          </a:solidFill>
                          <a:effectLst/>
                          <a:latin typeface="Calibri" panose="020F0502020204030204" pitchFamily="34" charset="0"/>
                        </a:rPr>
                        <a:t> </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3996386922"/>
                  </a:ext>
                </a:extLst>
              </a:tr>
              <a:tr h="96618">
                <a:tc>
                  <a:txBody>
                    <a:bodyPr/>
                    <a:lstStyle/>
                    <a:p>
                      <a:pPr algn="l" fontAlgn="t"/>
                      <a:r>
                        <a:rPr lang="en-US" sz="650" b="1" i="0" u="none" strike="noStrike">
                          <a:solidFill>
                            <a:srgbClr val="000000"/>
                          </a:solidFill>
                          <a:effectLst/>
                          <a:latin typeface="Calibri" panose="020F0502020204030204" pitchFamily="34" charset="0"/>
                        </a:rPr>
                        <a:t>SA/NT</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650" b="0" i="0" u="none" strike="noStrike">
                          <a:solidFill>
                            <a:srgbClr val="000000"/>
                          </a:solidFill>
                          <a:effectLst/>
                          <a:latin typeface="Calibri" panose="020F0502020204030204" pitchFamily="34" charset="0"/>
                        </a:rPr>
                        <a:t>Michele Norton</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FFC000"/>
                    </a:solidFill>
                  </a:tcPr>
                </a:tc>
                <a:tc>
                  <a:txBody>
                    <a:bodyPr/>
                    <a:lstStyle/>
                    <a:p>
                      <a:pPr algn="l" fontAlgn="t"/>
                      <a:r>
                        <a:rPr lang="en-US" sz="650" b="0" i="0" u="none" strike="noStrike">
                          <a:solidFill>
                            <a:srgbClr val="000000"/>
                          </a:solidFill>
                          <a:effectLst/>
                          <a:latin typeface="Calibri" panose="020F0502020204030204" pitchFamily="34" charset="0"/>
                        </a:rPr>
                        <a:t> </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3607307374"/>
                  </a:ext>
                </a:extLst>
              </a:tr>
              <a:tr h="96618">
                <a:tc>
                  <a:txBody>
                    <a:bodyPr/>
                    <a:lstStyle/>
                    <a:p>
                      <a:pPr algn="l" fontAlgn="t"/>
                      <a:r>
                        <a:rPr lang="en-US" sz="650" b="1" i="0" u="none" strike="noStrike">
                          <a:solidFill>
                            <a:srgbClr val="000000"/>
                          </a:solidFill>
                          <a:effectLst/>
                          <a:latin typeface="Calibri" panose="020F0502020204030204" pitchFamily="34" charset="0"/>
                        </a:rPr>
                        <a:t>WA</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650" b="0" i="0" u="none" strike="noStrike">
                          <a:solidFill>
                            <a:srgbClr val="000000"/>
                          </a:solidFill>
                          <a:effectLst/>
                          <a:latin typeface="Calibri" panose="020F0502020204030204" pitchFamily="34" charset="0"/>
                        </a:rPr>
                        <a:t>David Lynch</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FFC000"/>
                    </a:solidFill>
                  </a:tcPr>
                </a:tc>
                <a:tc>
                  <a:txBody>
                    <a:bodyPr/>
                    <a:lstStyle/>
                    <a:p>
                      <a:pPr algn="l" fontAlgn="t"/>
                      <a:r>
                        <a:rPr lang="en-US" sz="650" b="0" i="0" u="none" strike="noStrike">
                          <a:solidFill>
                            <a:srgbClr val="000000"/>
                          </a:solidFill>
                          <a:effectLst/>
                          <a:latin typeface="Calibri" panose="020F0502020204030204" pitchFamily="34" charset="0"/>
                        </a:rPr>
                        <a:t> </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890373330"/>
                  </a:ext>
                </a:extLst>
              </a:tr>
              <a:tr h="96618">
                <a:tc>
                  <a:txBody>
                    <a:bodyPr/>
                    <a:lstStyle/>
                    <a:p>
                      <a:pPr algn="l" fontAlgn="t"/>
                      <a:r>
                        <a:rPr lang="en-US" sz="650" b="1" i="0" u="none" strike="noStrike">
                          <a:solidFill>
                            <a:srgbClr val="000000"/>
                          </a:solidFill>
                          <a:effectLst/>
                          <a:latin typeface="Calibri" panose="020F0502020204030204" pitchFamily="34" charset="0"/>
                        </a:rPr>
                        <a:t>Products</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D0CECE"/>
                    </a:solidFill>
                  </a:tcPr>
                </a:tc>
                <a:tc>
                  <a:txBody>
                    <a:bodyPr/>
                    <a:lstStyle/>
                    <a:p>
                      <a:pPr algn="l" fontAlgn="t"/>
                      <a:r>
                        <a:rPr lang="en-US" sz="650" b="1" i="0" u="none" strike="noStrike">
                          <a:solidFill>
                            <a:srgbClr val="000000"/>
                          </a:solidFill>
                          <a:effectLst/>
                          <a:latin typeface="Calibri" panose="020F0502020204030204" pitchFamily="34" charset="0"/>
                        </a:rPr>
                        <a:t>Reseller Channel</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D0CECE"/>
                    </a:solidFill>
                  </a:tcPr>
                </a:tc>
                <a:tc>
                  <a:txBody>
                    <a:bodyPr/>
                    <a:lstStyle/>
                    <a:p>
                      <a:pPr algn="l" fontAlgn="t"/>
                      <a:r>
                        <a:rPr lang="en-US" sz="650" b="1" i="0" u="none" strike="noStrike">
                          <a:solidFill>
                            <a:srgbClr val="000000"/>
                          </a:solidFill>
                          <a:effectLst/>
                          <a:latin typeface="Calibri" panose="020F0502020204030204" pitchFamily="34" charset="0"/>
                        </a:rPr>
                        <a:t>Pharmacy Sleep Services Channel</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D0CECE"/>
                    </a:solidFill>
                  </a:tcPr>
                </a:tc>
                <a:extLst>
                  <a:ext uri="{0D108BD9-81ED-4DB2-BD59-A6C34878D82A}">
                    <a16:rowId xmlns:a16="http://schemas.microsoft.com/office/drawing/2014/main" val="1150626209"/>
                  </a:ext>
                </a:extLst>
              </a:tr>
              <a:tr h="1876886">
                <a:tc>
                  <a:txBody>
                    <a:bodyPr/>
                    <a:lstStyle/>
                    <a:p>
                      <a:pPr algn="l" fontAlgn="t"/>
                      <a:endParaRPr lang="en-US" sz="650" b="0" i="0" u="none" strike="noStrike">
                        <a:solidFill>
                          <a:srgbClr val="000000"/>
                        </a:solidFill>
                        <a:effectLst/>
                        <a:latin typeface="Calibri" panose="020F0502020204030204" pitchFamily="34" charset="0"/>
                      </a:endParaRP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650" b="0" i="0" u="none" strike="noStrike">
                          <a:solidFill>
                            <a:srgbClr val="000000"/>
                          </a:solidFill>
                          <a:effectLst/>
                          <a:latin typeface="Calibri" panose="020F0502020204030204" pitchFamily="34" charset="0"/>
                        </a:rPr>
                        <a:t>Sleep - CPAP Devices &amp; Accessories | Masks &amp; Accessories</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DreamStation</a:t>
                      </a:r>
                      <a:r>
                        <a:rPr lang="en-US" sz="650" b="0" i="0" u="none" strike="noStrike">
                          <a:solidFill>
                            <a:srgbClr val="000000"/>
                          </a:solidFill>
                          <a:effectLst/>
                          <a:latin typeface="Calibri" panose="020F0502020204030204" pitchFamily="34" charset="0"/>
                        </a:rPr>
                        <a:t> Auto CPAP</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DreamStation</a:t>
                      </a:r>
                      <a:r>
                        <a:rPr lang="en-US" sz="650" b="0" i="0" u="none" strike="noStrike">
                          <a:solidFill>
                            <a:srgbClr val="000000"/>
                          </a:solidFill>
                          <a:effectLst/>
                          <a:latin typeface="Calibri" panose="020F0502020204030204" pitchFamily="34" charset="0"/>
                        </a:rPr>
                        <a:t> CPAP Pro</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DreamStation</a:t>
                      </a:r>
                      <a:r>
                        <a:rPr lang="en-US" sz="650" b="0" i="0" u="none" strike="noStrike">
                          <a:solidFill>
                            <a:srgbClr val="000000"/>
                          </a:solidFill>
                          <a:effectLst/>
                          <a:latin typeface="Calibri" panose="020F0502020204030204" pitchFamily="34" charset="0"/>
                        </a:rPr>
                        <a:t> Go</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Accessories</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DreamWear</a:t>
                      </a:r>
                      <a:r>
                        <a:rPr lang="en-US" sz="650" b="0" i="0" u="none" strike="noStrike">
                          <a:solidFill>
                            <a:srgbClr val="000000"/>
                          </a:solidFill>
                          <a:effectLst/>
                          <a:latin typeface="Calibri" panose="020F0502020204030204" pitchFamily="34" charset="0"/>
                        </a:rPr>
                        <a:t> Full Face</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DreamWear</a:t>
                      </a:r>
                      <a:r>
                        <a:rPr lang="en-US" sz="650" b="0" i="0" u="none" strike="noStrike">
                          <a:solidFill>
                            <a:srgbClr val="000000"/>
                          </a:solidFill>
                          <a:effectLst/>
                          <a:latin typeface="Calibri" panose="020F0502020204030204" pitchFamily="34" charset="0"/>
                        </a:rPr>
                        <a:t> Under the Nose</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DreamWear</a:t>
                      </a:r>
                      <a:r>
                        <a:rPr lang="en-US" sz="650" b="0" i="0" u="none" strike="noStrike">
                          <a:solidFill>
                            <a:srgbClr val="000000"/>
                          </a:solidFill>
                          <a:effectLst/>
                          <a:latin typeface="Calibri" panose="020F0502020204030204" pitchFamily="34" charset="0"/>
                        </a:rPr>
                        <a:t> Gel Pillow</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DreamWisp</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Pico</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Nuance</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Wisp</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Amara View</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Amara Gel Mask</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TrueBlue</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EasyLife</a:t>
                      </a:r>
                      <a:r>
                        <a:rPr lang="en-US" sz="650" b="0" i="0" u="none" strike="noStrike">
                          <a:solidFill>
                            <a:srgbClr val="000000"/>
                          </a:solidFill>
                          <a:effectLst/>
                          <a:latin typeface="Calibri" panose="020F0502020204030204" pitchFamily="34" charset="0"/>
                        </a:rPr>
                        <a:t> Nasal</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ComfortGel</a:t>
                      </a:r>
                      <a:r>
                        <a:rPr lang="en-US" sz="650" b="0" i="0" u="none" strike="noStrike">
                          <a:solidFill>
                            <a:srgbClr val="000000"/>
                          </a:solidFill>
                          <a:effectLst/>
                          <a:latin typeface="Calibri" panose="020F0502020204030204" pitchFamily="34" charset="0"/>
                        </a:rPr>
                        <a:t> Blue</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Profile Lite</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Fitlife</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Chin Straps</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algn="l" fontAlgn="t"/>
                      <a:r>
                        <a:rPr lang="en-US" sz="650" b="0" i="0" u="none" strike="noStrike">
                          <a:solidFill>
                            <a:srgbClr val="000000"/>
                          </a:solidFill>
                          <a:effectLst/>
                          <a:latin typeface="Calibri" panose="020F0502020204030204" pitchFamily="34" charset="0"/>
                        </a:rPr>
                        <a:t>Sleep - CPAP Devices &amp; Accessories | Masks &amp; Accessories</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DreamStation</a:t>
                      </a:r>
                      <a:r>
                        <a:rPr lang="en-US" sz="650" b="0" i="0" u="none" strike="noStrike">
                          <a:solidFill>
                            <a:srgbClr val="000000"/>
                          </a:solidFill>
                          <a:effectLst/>
                          <a:latin typeface="Calibri" panose="020F0502020204030204" pitchFamily="34" charset="0"/>
                        </a:rPr>
                        <a:t> Auto CPAP</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DreamStation</a:t>
                      </a:r>
                      <a:r>
                        <a:rPr lang="en-US" sz="650" b="0" i="0" u="none" strike="noStrike">
                          <a:solidFill>
                            <a:srgbClr val="000000"/>
                          </a:solidFill>
                          <a:effectLst/>
                          <a:latin typeface="Calibri" panose="020F0502020204030204" pitchFamily="34" charset="0"/>
                        </a:rPr>
                        <a:t> CPAP Pro</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DreamStation</a:t>
                      </a:r>
                      <a:r>
                        <a:rPr lang="en-US" sz="650" b="0" i="0" u="none" strike="noStrike">
                          <a:solidFill>
                            <a:srgbClr val="000000"/>
                          </a:solidFill>
                          <a:effectLst/>
                          <a:latin typeface="Calibri" panose="020F0502020204030204" pitchFamily="34" charset="0"/>
                        </a:rPr>
                        <a:t> Go</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Accessories</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DreamWear</a:t>
                      </a:r>
                      <a:r>
                        <a:rPr lang="en-US" sz="650" b="0" i="0" u="none" strike="noStrike">
                          <a:solidFill>
                            <a:srgbClr val="000000"/>
                          </a:solidFill>
                          <a:effectLst/>
                          <a:latin typeface="Calibri" panose="020F0502020204030204" pitchFamily="34" charset="0"/>
                        </a:rPr>
                        <a:t> Full Face</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DreamWear</a:t>
                      </a:r>
                      <a:r>
                        <a:rPr lang="en-US" sz="650" b="0" i="0" u="none" strike="noStrike">
                          <a:solidFill>
                            <a:srgbClr val="000000"/>
                          </a:solidFill>
                          <a:effectLst/>
                          <a:latin typeface="Calibri" panose="020F0502020204030204" pitchFamily="34" charset="0"/>
                        </a:rPr>
                        <a:t> Under the Nose</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DreamWear</a:t>
                      </a:r>
                      <a:r>
                        <a:rPr lang="en-US" sz="650" b="0" i="0" u="none" strike="noStrike">
                          <a:solidFill>
                            <a:srgbClr val="000000"/>
                          </a:solidFill>
                          <a:effectLst/>
                          <a:latin typeface="Calibri" panose="020F0502020204030204" pitchFamily="34" charset="0"/>
                        </a:rPr>
                        <a:t> Gel Pillow</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DreamWisp</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Pico</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Nuance</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Wisp</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Amara View</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Amara Gel Mask</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TrueBlue</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EasyLife</a:t>
                      </a:r>
                      <a:r>
                        <a:rPr lang="en-US" sz="650" b="0" i="0" u="none" strike="noStrike">
                          <a:solidFill>
                            <a:srgbClr val="000000"/>
                          </a:solidFill>
                          <a:effectLst/>
                          <a:latin typeface="Calibri" panose="020F0502020204030204" pitchFamily="34" charset="0"/>
                        </a:rPr>
                        <a:t> Nasal</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ComfortGel</a:t>
                      </a:r>
                      <a:r>
                        <a:rPr lang="en-US" sz="650" b="0" i="0" u="none" strike="noStrike">
                          <a:solidFill>
                            <a:srgbClr val="000000"/>
                          </a:solidFill>
                          <a:effectLst/>
                          <a:latin typeface="Calibri" panose="020F0502020204030204" pitchFamily="34" charset="0"/>
                        </a:rPr>
                        <a:t> Blue</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Profile Lite</a:t>
                      </a:r>
                      <a:br>
                        <a:rPr lang="en-US" sz="650" b="0" i="0" u="none" strike="noStrike">
                          <a:solidFill>
                            <a:srgbClr val="000000"/>
                          </a:solidFill>
                          <a:effectLst/>
                          <a:latin typeface="Calibri" panose="020F0502020204030204" pitchFamily="34" charset="0"/>
                        </a:rPr>
                      </a:br>
                      <a:r>
                        <a:rPr lang="en-US" sz="650" b="0" i="0" u="none" strike="noStrike" err="1">
                          <a:solidFill>
                            <a:srgbClr val="000000"/>
                          </a:solidFill>
                          <a:effectLst/>
                          <a:latin typeface="Calibri" panose="020F0502020204030204" pitchFamily="34" charset="0"/>
                        </a:rPr>
                        <a:t>Fitlife</a:t>
                      </a:r>
                      <a:br>
                        <a:rPr lang="en-US" sz="650" b="0" i="0" u="none" strike="noStrike">
                          <a:solidFill>
                            <a:srgbClr val="000000"/>
                          </a:solidFill>
                          <a:effectLst/>
                          <a:latin typeface="Calibri" panose="020F0502020204030204" pitchFamily="34" charset="0"/>
                        </a:rPr>
                      </a:br>
                      <a:r>
                        <a:rPr lang="en-US" sz="650" b="0" i="0" u="none" strike="noStrike">
                          <a:solidFill>
                            <a:srgbClr val="000000"/>
                          </a:solidFill>
                          <a:effectLst/>
                          <a:latin typeface="Calibri" panose="020F0502020204030204" pitchFamily="34" charset="0"/>
                        </a:rPr>
                        <a:t>Chin Straps</a:t>
                      </a:r>
                    </a:p>
                  </a:txBody>
                  <a:tcPr marL="3087" marR="3087" marT="3087" marB="0">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635646177"/>
                  </a:ext>
                </a:extLst>
              </a:tr>
              <a:tr h="152817">
                <a:tc gridSpan="3">
                  <a:txBody>
                    <a:bodyPr/>
                    <a:lstStyle/>
                    <a:p>
                      <a:pPr algn="l" fontAlgn="t"/>
                      <a:r>
                        <a:rPr lang="en-US" sz="800" b="1" i="0" u="none" strike="noStrike">
                          <a:solidFill>
                            <a:srgbClr val="000000"/>
                          </a:solidFill>
                          <a:effectLst/>
                          <a:latin typeface="Calibri" panose="020F0502020204030204" pitchFamily="34" charset="0"/>
                        </a:rPr>
                        <a:t>Further</a:t>
                      </a:r>
                      <a:r>
                        <a:rPr lang="en-US" sz="800" b="1" i="0" u="none" strike="noStrike" baseline="0">
                          <a:solidFill>
                            <a:srgbClr val="000000"/>
                          </a:solidFill>
                          <a:effectLst/>
                          <a:latin typeface="Calibri" panose="020F0502020204030204" pitchFamily="34" charset="0"/>
                        </a:rPr>
                        <a:t> </a:t>
                      </a:r>
                      <a:r>
                        <a:rPr lang="en-US" sz="800" b="1" i="0" u="none" strike="noStrike">
                          <a:solidFill>
                            <a:srgbClr val="000000"/>
                          </a:solidFill>
                          <a:effectLst/>
                          <a:latin typeface="Calibri" panose="020F0502020204030204" pitchFamily="34" charset="0"/>
                        </a:rPr>
                        <a:t>Directions</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65000"/>
                      </a:schemeClr>
                    </a:solidFill>
                  </a:tcPr>
                </a:tc>
                <a:tc hMerge="1">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l" fontAlgn="t"/>
                      <a:endParaRPr lang="en-US" sz="800" b="0" i="0" u="none" strike="noStrike">
                        <a:solidFill>
                          <a:srgbClr val="000000"/>
                        </a:solidFill>
                        <a:effectLst/>
                        <a:latin typeface="Calibri" panose="020F0502020204030204" pitchFamily="34" charset="0"/>
                      </a:endParaRPr>
                    </a:p>
                  </a:txBody>
                  <a:tcPr marL="6835" marR="6835" marT="6835" marB="3280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06428944"/>
                  </a:ext>
                </a:extLst>
              </a:tr>
              <a:tr h="498780">
                <a:tc>
                  <a:txBody>
                    <a:bodyPr/>
                    <a:lstStyle/>
                    <a:p>
                      <a:pPr algn="l" fontAlgn="t"/>
                      <a:r>
                        <a:rPr lang="en-AU" sz="800" b="1" i="0" u="none" strike="noStrike">
                          <a:solidFill>
                            <a:schemeClr val="tx1"/>
                          </a:solidFill>
                          <a:effectLst/>
                          <a:latin typeface="Calibri" panose="020F0502020204030204" pitchFamily="34" charset="0"/>
                        </a:rPr>
                        <a:t>Lead</a:t>
                      </a:r>
                      <a:r>
                        <a:rPr lang="en-AU" sz="800" b="1" i="0" u="none" strike="noStrike" baseline="0">
                          <a:solidFill>
                            <a:schemeClr val="tx1"/>
                          </a:solidFill>
                          <a:effectLst/>
                          <a:latin typeface="Calibri" panose="020F0502020204030204" pitchFamily="34" charset="0"/>
                        </a:rPr>
                        <a:t> distribution </a:t>
                      </a:r>
                      <a:endParaRPr lang="en-US" sz="800" b="1" i="0" u="none" strike="noStrike">
                        <a:solidFill>
                          <a:schemeClr val="tx1"/>
                        </a:solidFill>
                        <a:effectLst/>
                        <a:latin typeface="Calibri" panose="020F0502020204030204" pitchFamily="34" charset="0"/>
                      </a:endParaRPr>
                    </a:p>
                  </a:txBody>
                  <a:tcPr marL="6835" marR="6835" marT="6835" marB="32807"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a:solidFill>
                            <a:schemeClr val="tx1"/>
                          </a:solidFill>
                          <a:effectLst/>
                          <a:latin typeface="Calibri" panose="020F0502020204030204" pitchFamily="34" charset="0"/>
                        </a:rPr>
                        <a:t>TP to send list of enquires to respective</a:t>
                      </a:r>
                      <a:r>
                        <a:rPr lang="en-AU" sz="800" b="0" i="0" u="none" strike="noStrike" baseline="0">
                          <a:solidFill>
                            <a:schemeClr val="tx1"/>
                          </a:solidFill>
                          <a:effectLst/>
                          <a:latin typeface="Calibri" panose="020F0502020204030204" pitchFamily="34" charset="0"/>
                        </a:rPr>
                        <a:t> Philips AM, AM </a:t>
                      </a:r>
                      <a:r>
                        <a:rPr lang="en-AU" sz="800" b="0" i="0" u="none" strike="noStrike">
                          <a:solidFill>
                            <a:schemeClr val="tx1"/>
                          </a:solidFill>
                          <a:effectLst/>
                          <a:latin typeface="Calibri" panose="020F0502020204030204" pitchFamily="34" charset="0"/>
                        </a:rPr>
                        <a:t>to distribute leads to distributors with TP cc'd in the email for follow up. </a:t>
                      </a:r>
                      <a:r>
                        <a:rPr lang="en-AU" sz="800" b="0" i="0" u="none" strike="noStrike">
                          <a:solidFill>
                            <a:srgbClr val="FF0000"/>
                          </a:solidFill>
                          <a:effectLst/>
                          <a:latin typeface="Calibri" panose="020F0502020204030204" pitchFamily="34" charset="0"/>
                        </a:rPr>
                        <a:t>For</a:t>
                      </a:r>
                      <a:r>
                        <a:rPr lang="en-AU" sz="800" b="0" i="0" u="none" strike="noStrike" baseline="0">
                          <a:solidFill>
                            <a:srgbClr val="FF0000"/>
                          </a:solidFill>
                          <a:effectLst/>
                          <a:latin typeface="Calibri" panose="020F0502020204030204" pitchFamily="34" charset="0"/>
                        </a:rPr>
                        <a:t> Reseller Channel only, always cc James Ponder in the emails.</a:t>
                      </a:r>
                      <a:endParaRPr lang="en-AU" sz="800" b="0" i="0" u="none" strike="noStrike">
                        <a:solidFill>
                          <a:srgbClr val="FF0000"/>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a:solidFill>
                            <a:schemeClr val="tx1"/>
                          </a:solidFill>
                          <a:effectLst/>
                          <a:latin typeface="Calibri" panose="020F0502020204030204" pitchFamily="34" charset="0"/>
                        </a:rPr>
                        <a:t>TP to send list of enquires to respective</a:t>
                      </a:r>
                      <a:r>
                        <a:rPr lang="en-AU" sz="800" b="0" i="0" u="none" strike="noStrike" baseline="0">
                          <a:solidFill>
                            <a:schemeClr val="tx1"/>
                          </a:solidFill>
                          <a:effectLst/>
                          <a:latin typeface="Calibri" panose="020F0502020204030204" pitchFamily="34" charset="0"/>
                        </a:rPr>
                        <a:t> Philips AM, AM </a:t>
                      </a:r>
                      <a:r>
                        <a:rPr lang="en-AU" sz="800" b="0" i="0" u="none" strike="noStrike">
                          <a:solidFill>
                            <a:schemeClr val="tx1"/>
                          </a:solidFill>
                          <a:effectLst/>
                          <a:latin typeface="Calibri" panose="020F0502020204030204" pitchFamily="34" charset="0"/>
                        </a:rPr>
                        <a:t>to distribute leads to distributors with TP cc'd in the email for follow up.</a:t>
                      </a: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2419178195"/>
                  </a:ext>
                </a:extLst>
              </a:tr>
              <a:tr h="383459">
                <a:tc>
                  <a:txBody>
                    <a:bodyPr/>
                    <a:lstStyle/>
                    <a:p>
                      <a:pPr algn="l" fontAlgn="t"/>
                      <a:r>
                        <a:rPr lang="en-AU" sz="800" b="1" i="0" u="none" strike="noStrike">
                          <a:solidFill>
                            <a:schemeClr val="tx1"/>
                          </a:solidFill>
                          <a:effectLst/>
                          <a:latin typeface="Calibri" panose="020F0502020204030204" pitchFamily="34" charset="0"/>
                        </a:rPr>
                        <a:t>Follow up/SFDC Update</a:t>
                      </a:r>
                      <a:endParaRPr lang="en-US" sz="800" b="1" i="0" u="none" strike="noStrike">
                        <a:solidFill>
                          <a:schemeClr val="tx1"/>
                        </a:solidFill>
                        <a:effectLst/>
                        <a:latin typeface="Calibri" panose="020F0502020204030204" pitchFamily="34" charset="0"/>
                      </a:endParaRPr>
                    </a:p>
                  </a:txBody>
                  <a:tcPr marL="6835" marR="6835" marT="6835" marB="32807"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a:solidFill>
                            <a:schemeClr val="tx1"/>
                          </a:solidFill>
                          <a:effectLst/>
                          <a:latin typeface="Calibri" panose="020F0502020204030204" pitchFamily="34" charset="0"/>
                        </a:rPr>
                        <a:t>AM</a:t>
                      </a:r>
                      <a:r>
                        <a:rPr lang="en-AU" sz="800" b="0" i="0" u="none" strike="noStrike" baseline="0">
                          <a:solidFill>
                            <a:schemeClr val="tx1"/>
                          </a:solidFill>
                          <a:effectLst/>
                          <a:latin typeface="Calibri" panose="020F0502020204030204" pitchFamily="34" charset="0"/>
                        </a:rPr>
                        <a:t> </a:t>
                      </a:r>
                      <a:r>
                        <a:rPr lang="en-AU" sz="800" b="0" i="0" u="none" strike="noStrike">
                          <a:solidFill>
                            <a:schemeClr val="tx1"/>
                          </a:solidFill>
                          <a:effectLst/>
                          <a:latin typeface="Calibri" panose="020F0502020204030204" pitchFamily="34" charset="0"/>
                        </a:rPr>
                        <a:t>is responsible for getting information about</a:t>
                      </a:r>
                      <a:r>
                        <a:rPr lang="en-AU" sz="800" b="0" i="0" u="none" strike="noStrike" baseline="0">
                          <a:solidFill>
                            <a:schemeClr val="tx1"/>
                          </a:solidFill>
                          <a:effectLst/>
                          <a:latin typeface="Calibri" panose="020F0502020204030204" pitchFamily="34" charset="0"/>
                        </a:rPr>
                        <a:t> lead status from distributor and send to TP to update SFDC.</a:t>
                      </a:r>
                      <a:endParaRPr lang="en-AU" sz="800" b="0" i="0" u="none" strike="noStrike">
                        <a:solidFill>
                          <a:schemeClr val="tx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a:solidFill>
                            <a:schemeClr val="tx1"/>
                          </a:solidFill>
                          <a:effectLst/>
                          <a:latin typeface="Calibri" panose="020F0502020204030204" pitchFamily="34" charset="0"/>
                        </a:rPr>
                        <a:t>AM</a:t>
                      </a:r>
                      <a:r>
                        <a:rPr lang="en-AU" sz="800" b="0" i="0" u="none" strike="noStrike" baseline="0">
                          <a:solidFill>
                            <a:schemeClr val="tx1"/>
                          </a:solidFill>
                          <a:effectLst/>
                          <a:latin typeface="Calibri" panose="020F0502020204030204" pitchFamily="34" charset="0"/>
                        </a:rPr>
                        <a:t> </a:t>
                      </a:r>
                      <a:r>
                        <a:rPr lang="en-AU" sz="800" b="0" i="0" u="none" strike="noStrike">
                          <a:solidFill>
                            <a:schemeClr val="tx1"/>
                          </a:solidFill>
                          <a:effectLst/>
                          <a:latin typeface="Calibri" panose="020F0502020204030204" pitchFamily="34" charset="0"/>
                        </a:rPr>
                        <a:t>is responsible for getting information about</a:t>
                      </a:r>
                      <a:r>
                        <a:rPr lang="en-AU" sz="800" b="0" i="0" u="none" strike="noStrike" baseline="0">
                          <a:solidFill>
                            <a:schemeClr val="tx1"/>
                          </a:solidFill>
                          <a:effectLst/>
                          <a:latin typeface="Calibri" panose="020F0502020204030204" pitchFamily="34" charset="0"/>
                        </a:rPr>
                        <a:t> lead status from distributor and send to TP to update SFDC.</a:t>
                      </a:r>
                      <a:endParaRPr lang="en-AU" sz="800" b="0" i="0" u="none" strike="noStrike">
                        <a:solidFill>
                          <a:schemeClr val="tx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505974024"/>
                  </a:ext>
                </a:extLst>
              </a:tr>
              <a:tr h="498780">
                <a:tc>
                  <a:txBody>
                    <a:bodyPr/>
                    <a:lstStyle/>
                    <a:p>
                      <a:pPr algn="l" fontAlgn="t"/>
                      <a:r>
                        <a:rPr lang="en-AU" sz="800" b="1" i="0" u="none" strike="noStrike">
                          <a:solidFill>
                            <a:schemeClr val="tx1"/>
                          </a:solidFill>
                          <a:effectLst/>
                          <a:latin typeface="Calibri" panose="020F0502020204030204" pitchFamily="34" charset="0"/>
                        </a:rPr>
                        <a:t>KPI</a:t>
                      </a:r>
                      <a:endParaRPr lang="en-US" sz="800" b="1" i="0" u="none" strike="noStrike">
                        <a:solidFill>
                          <a:schemeClr val="tx1"/>
                        </a:solidFill>
                        <a:effectLst/>
                        <a:latin typeface="Calibri" panose="020F0502020204030204" pitchFamily="34" charset="0"/>
                      </a:endParaRPr>
                    </a:p>
                  </a:txBody>
                  <a:tcPr marL="6835" marR="6835" marT="6835" marB="32807"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baseline="0">
                          <a:solidFill>
                            <a:schemeClr val="tx1"/>
                          </a:solidFill>
                          <a:effectLst/>
                          <a:latin typeface="Calibri" panose="020F0502020204030204" pitchFamily="34" charset="0"/>
                        </a:rPr>
                        <a:t>The period to have SFDC updated is 2 weeks instead of 5 days.</a:t>
                      </a:r>
                    </a:p>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endParaRPr lang="en-AU" sz="800" b="0" i="0" u="none" strike="noStrike" baseline="0">
                        <a:solidFill>
                          <a:schemeClr val="tx1"/>
                        </a:solidFill>
                        <a:effectLst/>
                        <a:latin typeface="Calibri" panose="020F0502020204030204" pitchFamily="34" charset="0"/>
                      </a:endParaRPr>
                    </a:p>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baseline="0">
                          <a:solidFill>
                            <a:schemeClr val="tx1"/>
                          </a:solidFill>
                          <a:effectLst/>
                          <a:latin typeface="Calibri" panose="020F0502020204030204" pitchFamily="34" charset="0"/>
                        </a:rPr>
                        <a:t>If update doesn’t happen in estimated period of time, TP to follow escalation matrix rules.</a:t>
                      </a:r>
                      <a:endParaRPr lang="en-AU" sz="800" b="0" i="0" u="none" strike="noStrike">
                        <a:solidFill>
                          <a:schemeClr val="tx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tc>
                  <a:txBody>
                    <a:bodyPr/>
                    <a:lstStyle/>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baseline="0">
                          <a:solidFill>
                            <a:schemeClr val="tx1"/>
                          </a:solidFill>
                          <a:effectLst/>
                          <a:latin typeface="Calibri" panose="020F0502020204030204" pitchFamily="34" charset="0"/>
                        </a:rPr>
                        <a:t>The period to have SFDC updated is 2 weeks instead of 5 days.</a:t>
                      </a:r>
                    </a:p>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endParaRPr lang="en-AU" sz="800" b="0" i="0" u="none" strike="noStrike" baseline="0">
                        <a:solidFill>
                          <a:schemeClr val="tx1"/>
                        </a:solidFill>
                        <a:effectLst/>
                        <a:latin typeface="Calibri" panose="020F0502020204030204" pitchFamily="34" charset="0"/>
                      </a:endParaRPr>
                    </a:p>
                    <a:p>
                      <a:pPr marL="171450" marR="0" lvl="0" indent="-171450" algn="l" defTabSz="914377" rtl="0" eaLnBrk="1" fontAlgn="t" latinLnBrk="0" hangingPunct="1">
                        <a:lnSpc>
                          <a:spcPct val="100000"/>
                        </a:lnSpc>
                        <a:spcBef>
                          <a:spcPts val="0"/>
                        </a:spcBef>
                        <a:spcAft>
                          <a:spcPts val="0"/>
                        </a:spcAft>
                        <a:buClrTx/>
                        <a:buSzTx/>
                        <a:buFont typeface="Wingdings" panose="05000000000000000000" pitchFamily="2" charset="2"/>
                        <a:buChar char="Ø"/>
                        <a:tabLst/>
                        <a:defRPr/>
                      </a:pPr>
                      <a:r>
                        <a:rPr lang="en-AU" sz="800" b="0" i="0" u="none" strike="noStrike" baseline="0">
                          <a:solidFill>
                            <a:schemeClr val="tx1"/>
                          </a:solidFill>
                          <a:effectLst/>
                          <a:latin typeface="Calibri" panose="020F0502020204030204" pitchFamily="34" charset="0"/>
                        </a:rPr>
                        <a:t>If update doesn’t happen in estimated period of time, TP to follow escalation matrix rules.</a:t>
                      </a:r>
                      <a:endParaRPr lang="en-AU" sz="800" b="0" i="0" u="none" strike="noStrike">
                        <a:solidFill>
                          <a:schemeClr val="tx1"/>
                        </a:solidFill>
                        <a:effectLst/>
                        <a:latin typeface="Calibri" panose="020F0502020204030204" pitchFamily="34" charset="0"/>
                      </a:endParaRPr>
                    </a:p>
                  </a:txBody>
                  <a:tcPr marL="6835" marR="6835" marT="6835" marB="32807">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704563877"/>
                  </a:ext>
                </a:extLst>
              </a:tr>
            </a:tbl>
          </a:graphicData>
        </a:graphic>
      </p:graphicFrame>
      <p:sp>
        <p:nvSpPr>
          <p:cNvPr id="13" name="Rectangle 12"/>
          <p:cNvSpPr/>
          <p:nvPr/>
        </p:nvSpPr>
        <p:spPr>
          <a:xfrm>
            <a:off x="7204105" y="0"/>
            <a:ext cx="1811708" cy="384561"/>
          </a:xfrm>
          <a:prstGeom prst="rect">
            <a:avLst/>
          </a:prstGeom>
          <a:solidFill>
            <a:schemeClr val="accent4">
              <a:lumMod val="60000"/>
              <a:lumOff val="40000"/>
            </a:schemeClr>
          </a:soli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100"/>
              <a:t>Please use SRC spreadsheet to access full list of products </a:t>
            </a:r>
            <a:endParaRPr lang="en-US" sz="1100"/>
          </a:p>
        </p:txBody>
      </p:sp>
    </p:spTree>
    <p:extLst>
      <p:ext uri="{BB962C8B-B14F-4D97-AF65-F5344CB8AC3E}">
        <p14:creationId xmlns:p14="http://schemas.microsoft.com/office/powerpoint/2010/main" val="255310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5163908-529D-4A49-892F-D37C4044DFD8}" type="slidenum">
              <a:rPr lang="en-IN" smtClean="0"/>
              <a:pPr/>
              <a:t>28</a:t>
            </a:fld>
            <a:endParaRPr lang="en-IN"/>
          </a:p>
        </p:txBody>
      </p:sp>
      <p:sp>
        <p:nvSpPr>
          <p:cNvPr id="6" name="Left-Right Arrow 5"/>
          <p:cNvSpPr/>
          <p:nvPr/>
        </p:nvSpPr>
        <p:spPr>
          <a:xfrm>
            <a:off x="92695" y="0"/>
            <a:ext cx="8121002"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Pursue Lead, Convert </a:t>
            </a:r>
            <a:r>
              <a:rPr lang="en-US" sz="1000" b="1" err="1"/>
              <a:t>Opp</a:t>
            </a:r>
            <a:r>
              <a:rPr lang="en-US" sz="1000" b="1"/>
              <a:t>, SALES </a:t>
            </a:r>
          </a:p>
        </p:txBody>
      </p:sp>
      <p:sp>
        <p:nvSpPr>
          <p:cNvPr id="9" name="Title 2"/>
          <p:cNvSpPr>
            <a:spLocks noGrp="1"/>
          </p:cNvSpPr>
          <p:nvPr>
            <p:ph type="title"/>
          </p:nvPr>
        </p:nvSpPr>
        <p:spPr>
          <a:xfrm>
            <a:off x="159479" y="103367"/>
            <a:ext cx="6225417" cy="698501"/>
          </a:xfrm>
        </p:spPr>
        <p:txBody>
          <a:bodyPr/>
          <a:lstStyle/>
          <a:p>
            <a:pPr fontAlgn="ctr"/>
            <a:br>
              <a:rPr lang="en-AU" sz="1600">
                <a:solidFill>
                  <a:srgbClr val="002060"/>
                </a:solidFill>
              </a:rPr>
            </a:br>
            <a:r>
              <a:rPr lang="en-AU" sz="2000" u="sng">
                <a:solidFill>
                  <a:srgbClr val="002060"/>
                </a:solidFill>
              </a:rPr>
              <a:t>Stage </a:t>
            </a:r>
            <a:r>
              <a:rPr lang="en-US" sz="2000" u="sng">
                <a:solidFill>
                  <a:srgbClr val="002060"/>
                </a:solidFill>
              </a:rPr>
              <a:t>SQL</a:t>
            </a:r>
            <a:r>
              <a:rPr lang="en-US" sz="2000" b="1" u="sng">
                <a:solidFill>
                  <a:srgbClr val="002060"/>
                </a:solidFill>
              </a:rPr>
              <a:t> </a:t>
            </a:r>
            <a:r>
              <a:rPr lang="en-US" sz="2000">
                <a:solidFill>
                  <a:srgbClr val="002060"/>
                </a:solidFill>
              </a:rPr>
              <a:t>- scenarios</a:t>
            </a:r>
            <a:br>
              <a:rPr lang="en-US" sz="1600" b="1"/>
            </a:br>
            <a:r>
              <a:rPr lang="en-AU" sz="1400">
                <a:solidFill>
                  <a:srgbClr val="002060"/>
                </a:solidFill>
              </a:rPr>
              <a:t>Objective: </a:t>
            </a:r>
            <a:r>
              <a:rPr lang="en-US" sz="1400">
                <a:solidFill>
                  <a:srgbClr val="002060"/>
                </a:solidFill>
              </a:rPr>
              <a:t>Pursue Lead</a:t>
            </a:r>
            <a:br>
              <a:rPr lang="en-AU">
                <a:solidFill>
                  <a:schemeClr val="accent1">
                    <a:lumMod val="50000"/>
                  </a:schemeClr>
                </a:solidFill>
              </a:rPr>
            </a:br>
            <a:endParaRPr lang="en-US" sz="1200" b="1">
              <a:solidFill>
                <a:schemeClr val="accent4">
                  <a:lumMod val="60000"/>
                  <a:lumOff val="40000"/>
                </a:schemeClr>
              </a:solidFill>
            </a:endParaRPr>
          </a:p>
        </p:txBody>
      </p:sp>
      <p:graphicFrame>
        <p:nvGraphicFramePr>
          <p:cNvPr id="10" name="Table 9"/>
          <p:cNvGraphicFramePr>
            <a:graphicFrameLocks noGrp="1"/>
          </p:cNvGraphicFramePr>
          <p:nvPr>
            <p:extLst>
              <p:ext uri="{D42A27DB-BD31-4B8C-83A1-F6EECF244321}">
                <p14:modId xmlns:p14="http://schemas.microsoft.com/office/powerpoint/2010/main" val="1247994945"/>
              </p:ext>
            </p:extLst>
          </p:nvPr>
        </p:nvGraphicFramePr>
        <p:xfrm>
          <a:off x="0" y="1224158"/>
          <a:ext cx="9144000" cy="3296920"/>
        </p:xfrm>
        <a:graphic>
          <a:graphicData uri="http://schemas.openxmlformats.org/drawingml/2006/table">
            <a:tbl>
              <a:tblPr firstRow="1" bandRow="1">
                <a:tableStyleId>{69012ECD-51FC-41F1-AA8D-1B2483CD663E}</a:tableStyleId>
              </a:tblPr>
              <a:tblGrid>
                <a:gridCol w="3048000">
                  <a:extLst>
                    <a:ext uri="{9D8B030D-6E8A-4147-A177-3AD203B41FA5}">
                      <a16:colId xmlns:a16="http://schemas.microsoft.com/office/drawing/2014/main" val="2751243590"/>
                    </a:ext>
                  </a:extLst>
                </a:gridCol>
                <a:gridCol w="3048000">
                  <a:extLst>
                    <a:ext uri="{9D8B030D-6E8A-4147-A177-3AD203B41FA5}">
                      <a16:colId xmlns:a16="http://schemas.microsoft.com/office/drawing/2014/main" val="3244029579"/>
                    </a:ext>
                  </a:extLst>
                </a:gridCol>
                <a:gridCol w="3048000">
                  <a:extLst>
                    <a:ext uri="{9D8B030D-6E8A-4147-A177-3AD203B41FA5}">
                      <a16:colId xmlns:a16="http://schemas.microsoft.com/office/drawing/2014/main" val="735715822"/>
                    </a:ext>
                  </a:extLst>
                </a:gridCol>
              </a:tblGrid>
              <a:tr h="370840">
                <a:tc>
                  <a:txBody>
                    <a:bodyPr/>
                    <a:lstStyle/>
                    <a:p>
                      <a:r>
                        <a:rPr lang="en-AU" sz="1100"/>
                        <a:t>Stage</a:t>
                      </a:r>
                      <a:endParaRPr lang="en-US" sz="1100"/>
                    </a:p>
                  </a:txBody>
                  <a:tcPr/>
                </a:tc>
                <a:tc>
                  <a:txBody>
                    <a:bodyPr/>
                    <a:lstStyle/>
                    <a:p>
                      <a:r>
                        <a:rPr lang="en-AU" sz="1100"/>
                        <a:t>SQL</a:t>
                      </a:r>
                      <a:r>
                        <a:rPr lang="en-AU" sz="1100" baseline="0"/>
                        <a:t> Scenarios</a:t>
                      </a:r>
                      <a:endParaRPr lang="en-US" sz="1100"/>
                    </a:p>
                  </a:txBody>
                  <a:tcPr/>
                </a:tc>
                <a:tc>
                  <a:txBody>
                    <a:bodyPr/>
                    <a:lstStyle/>
                    <a:p>
                      <a:r>
                        <a:rPr lang="en-AU" sz="1100"/>
                        <a:t>Action</a:t>
                      </a:r>
                      <a:endParaRPr lang="en-US" sz="1100"/>
                    </a:p>
                  </a:txBody>
                  <a:tcPr/>
                </a:tc>
                <a:extLst>
                  <a:ext uri="{0D108BD9-81ED-4DB2-BD59-A6C34878D82A}">
                    <a16:rowId xmlns:a16="http://schemas.microsoft.com/office/drawing/2014/main" val="2952831245"/>
                  </a:ext>
                </a:extLst>
              </a:tr>
              <a:tr h="370840">
                <a:tc>
                  <a:txBody>
                    <a:bodyPr/>
                    <a:lstStyle/>
                    <a:p>
                      <a:r>
                        <a:rPr lang="en-AU" sz="1200" b="1"/>
                        <a:t>SQL</a:t>
                      </a:r>
                      <a:endParaRPr lang="en-US" sz="1200" b="1"/>
                    </a:p>
                  </a:txBody>
                  <a:tcPr anchor="ctr"/>
                </a:tc>
                <a:tc>
                  <a:txBody>
                    <a:bodyPr/>
                    <a:lstStyle/>
                    <a:p>
                      <a:r>
                        <a:rPr lang="en-AU" sz="1000" b="0"/>
                        <a:t>Lead is distributed</a:t>
                      </a:r>
                      <a:r>
                        <a:rPr lang="en-AU" sz="1000" b="0" baseline="0"/>
                        <a:t> to AM or distributor but AM/distributor don’t update TP with Opp. status in the following 2 weeks </a:t>
                      </a:r>
                      <a:endParaRPr lang="en-US" sz="1000" b="0"/>
                    </a:p>
                  </a:txBody>
                  <a:tcPr anchor="ctr"/>
                </a:tc>
                <a:tc>
                  <a:txBody>
                    <a:bodyPr/>
                    <a:lstStyle/>
                    <a:p>
                      <a:pPr marL="171450" marR="0" lvl="0" indent="-171450" algn="l" defTabSz="914377"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900" b="1"/>
                        <a:t>TP</a:t>
                      </a:r>
                      <a:r>
                        <a:rPr lang="en-US" sz="900"/>
                        <a:t> emails a list of lead</a:t>
                      </a:r>
                      <a:r>
                        <a:rPr lang="en-US" sz="900" baseline="0"/>
                        <a:t> IDs to AM/distributor as a reminder </a:t>
                      </a:r>
                    </a:p>
                    <a:p>
                      <a:pPr marL="171450" marR="0" lvl="0" indent="-171450" algn="l" defTabSz="914377"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AU" sz="900" baseline="0"/>
                        <a:t>If none of the parties reply </a:t>
                      </a:r>
                      <a:r>
                        <a:rPr lang="en-AU" sz="900" b="0" baseline="0"/>
                        <a:t>TP in 48h</a:t>
                      </a:r>
                      <a:r>
                        <a:rPr lang="en-AU" sz="900" baseline="0"/>
                        <a:t>, TP to call AM/distributor to run through the list and make the update over a call.</a:t>
                      </a:r>
                    </a:p>
                    <a:p>
                      <a:pPr marL="0" marR="0" lvl="0" indent="0" algn="l" defTabSz="914377"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AU" sz="900" baseline="0"/>
                    </a:p>
                    <a:p>
                      <a:pPr marL="0" marR="0" lvl="0" indent="0" algn="l" defTabSz="914377" rtl="0" eaLnBrk="1" fontAlgn="auto" latinLnBrk="0" hangingPunct="1">
                        <a:lnSpc>
                          <a:spcPct val="100000"/>
                        </a:lnSpc>
                        <a:spcBef>
                          <a:spcPts val="0"/>
                        </a:spcBef>
                        <a:spcAft>
                          <a:spcPts val="0"/>
                        </a:spcAft>
                        <a:buClrTx/>
                        <a:buSzTx/>
                        <a:buFont typeface="Wingdings" panose="05000000000000000000" pitchFamily="2" charset="2"/>
                        <a:buNone/>
                        <a:tabLst/>
                        <a:defRPr/>
                      </a:pPr>
                      <a:r>
                        <a:rPr lang="en-AU" sz="900" i="1" baseline="0"/>
                        <a:t>Note: Purchase cycle for both modalities is shorter - TP should aim to update SFDC from SQL to sales directly. </a:t>
                      </a:r>
                    </a:p>
                    <a:p>
                      <a:pPr marL="0" marR="0" lvl="0" indent="0" algn="l" defTabSz="914377"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900" i="1"/>
                    </a:p>
                    <a:p>
                      <a:pPr marL="171450" marR="0" lvl="0" indent="-171450" algn="l" defTabSz="914377"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AU" sz="900" baseline="0"/>
                        <a:t>If either AM/Distributor don’t contribute with providing information, TP to escalate issue to Paula Rizzini to escalate to Business Manager. </a:t>
                      </a:r>
                    </a:p>
                    <a:p>
                      <a:pPr marL="0" marR="0" lvl="0" indent="0" algn="l" defTabSz="914377"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AU" sz="900" baseline="0"/>
                    </a:p>
                  </a:txBody>
                  <a:tcPr/>
                </a:tc>
                <a:extLst>
                  <a:ext uri="{0D108BD9-81ED-4DB2-BD59-A6C34878D82A}">
                    <a16:rowId xmlns:a16="http://schemas.microsoft.com/office/drawing/2014/main" val="304615741"/>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AU" sz="1200" b="1"/>
                        <a:t>Opportunity </a:t>
                      </a:r>
                      <a:endParaRPr lang="en-US" sz="1200" b="1"/>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AU" sz="1000"/>
                        <a:t>When</a:t>
                      </a:r>
                      <a:r>
                        <a:rPr lang="en-AU" sz="1000" baseline="0"/>
                        <a:t> lead is converted to Opp.</a:t>
                      </a:r>
                      <a:endParaRPr lang="en-US" sz="1000"/>
                    </a:p>
                  </a:txBody>
                  <a:tcPr anchor="ctr"/>
                </a:tc>
                <a:tc>
                  <a:txBody>
                    <a:bodyPr/>
                    <a:lstStyle/>
                    <a:p>
                      <a:pPr marL="171450" indent="-171450">
                        <a:buFont typeface="Wingdings" panose="05000000000000000000" pitchFamily="2" charset="2"/>
                        <a:buChar char="Ø"/>
                      </a:pPr>
                      <a:r>
                        <a:rPr lang="en-AU" sz="900" b="1" baseline="0"/>
                        <a:t>TP</a:t>
                      </a:r>
                      <a:r>
                        <a:rPr lang="en-AU" sz="900" baseline="0"/>
                        <a:t> to keep track of opportunities and make sure SFDC is updated regularly in this stage;</a:t>
                      </a:r>
                    </a:p>
                    <a:p>
                      <a:pPr marL="171450" indent="-171450">
                        <a:buFont typeface="Wingdings" panose="05000000000000000000" pitchFamily="2" charset="2"/>
                        <a:buChar char="Ø"/>
                      </a:pPr>
                      <a:endParaRPr lang="en-AU" sz="900" baseline="0"/>
                    </a:p>
                    <a:p>
                      <a:pPr marL="171450" indent="-171450">
                        <a:buFont typeface="Wingdings" panose="05000000000000000000" pitchFamily="2" charset="2"/>
                        <a:buChar char="Ø"/>
                      </a:pPr>
                      <a:r>
                        <a:rPr lang="en-AU" sz="900" baseline="0"/>
                        <a:t>Once lead is converted into Opportunity, </a:t>
                      </a:r>
                      <a:r>
                        <a:rPr lang="en-AU" sz="900" b="1" baseline="0"/>
                        <a:t>TP </a:t>
                      </a:r>
                      <a:r>
                        <a:rPr lang="en-AU" sz="900" baseline="0"/>
                        <a:t>to set monthly email reminders for </a:t>
                      </a:r>
                      <a:r>
                        <a:rPr lang="en-AU" sz="900" b="1" baseline="0"/>
                        <a:t>AM </a:t>
                      </a:r>
                      <a:r>
                        <a:rPr lang="en-AU" sz="900" baseline="0"/>
                        <a:t>of open Opportunity in SFDC until lead is closed;</a:t>
                      </a:r>
                    </a:p>
                    <a:p>
                      <a:pPr marL="0" indent="0">
                        <a:buFont typeface="Wingdings" panose="05000000000000000000" pitchFamily="2" charset="2"/>
                        <a:buNone/>
                      </a:pPr>
                      <a:endParaRPr lang="en-US" sz="900"/>
                    </a:p>
                  </a:txBody>
                  <a:tcPr/>
                </a:tc>
                <a:extLst>
                  <a:ext uri="{0D108BD9-81ED-4DB2-BD59-A6C34878D82A}">
                    <a16:rowId xmlns:a16="http://schemas.microsoft.com/office/drawing/2014/main" val="1940948757"/>
                  </a:ext>
                </a:extLst>
              </a:tr>
            </a:tbl>
          </a:graphicData>
        </a:graphic>
      </p:graphicFrame>
    </p:spTree>
    <p:extLst>
      <p:ext uri="{BB962C8B-B14F-4D97-AF65-F5344CB8AC3E}">
        <p14:creationId xmlns:p14="http://schemas.microsoft.com/office/powerpoint/2010/main" val="9078760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t>Planning and checklist for new process deployment</a:t>
            </a:r>
          </a:p>
        </p:txBody>
      </p:sp>
    </p:spTree>
    <p:extLst>
      <p:ext uri="{BB962C8B-B14F-4D97-AF65-F5344CB8AC3E}">
        <p14:creationId xmlns:p14="http://schemas.microsoft.com/office/powerpoint/2010/main" val="1364358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40"/>
          <p:cNvSpPr>
            <a:spLocks noGrp="1"/>
          </p:cNvSpPr>
          <p:nvPr>
            <p:ph type="title"/>
          </p:nvPr>
        </p:nvSpPr>
        <p:spPr>
          <a:xfrm>
            <a:off x="98314" y="165759"/>
            <a:ext cx="7964631" cy="698501"/>
          </a:xfrm>
        </p:spPr>
        <p:txBody>
          <a:bodyPr/>
          <a:lstStyle/>
          <a:p>
            <a:r>
              <a:rPr lang="en-AU" sz="1800">
                <a:solidFill>
                  <a:srgbClr val="002060"/>
                </a:solidFill>
              </a:rPr>
              <a:t>Modality team KPIs</a:t>
            </a:r>
            <a:endParaRPr lang="en-US" sz="1800">
              <a:solidFill>
                <a:srgbClr val="002060"/>
              </a:solidFill>
            </a:endParaRPr>
          </a:p>
        </p:txBody>
      </p:sp>
      <p:graphicFrame>
        <p:nvGraphicFramePr>
          <p:cNvPr id="42" name="Table 41"/>
          <p:cNvGraphicFramePr>
            <a:graphicFrameLocks noGrp="1"/>
          </p:cNvGraphicFramePr>
          <p:nvPr>
            <p:extLst>
              <p:ext uri="{D42A27DB-BD31-4B8C-83A1-F6EECF244321}">
                <p14:modId xmlns:p14="http://schemas.microsoft.com/office/powerpoint/2010/main" val="1890945939"/>
              </p:ext>
            </p:extLst>
          </p:nvPr>
        </p:nvGraphicFramePr>
        <p:xfrm>
          <a:off x="0" y="1268610"/>
          <a:ext cx="9144000" cy="3739226"/>
        </p:xfrm>
        <a:graphic>
          <a:graphicData uri="http://schemas.openxmlformats.org/drawingml/2006/table">
            <a:tbl>
              <a:tblPr firstRow="1" bandRow="1">
                <a:tableStyleId>{69012ECD-51FC-41F1-AA8D-1B2483CD663E}</a:tableStyleId>
              </a:tblPr>
              <a:tblGrid>
                <a:gridCol w="828000">
                  <a:extLst>
                    <a:ext uri="{9D8B030D-6E8A-4147-A177-3AD203B41FA5}">
                      <a16:colId xmlns:a16="http://schemas.microsoft.com/office/drawing/2014/main" val="4277146092"/>
                    </a:ext>
                  </a:extLst>
                </a:gridCol>
                <a:gridCol w="1116000">
                  <a:extLst>
                    <a:ext uri="{9D8B030D-6E8A-4147-A177-3AD203B41FA5}">
                      <a16:colId xmlns:a16="http://schemas.microsoft.com/office/drawing/2014/main" val="3669153070"/>
                    </a:ext>
                  </a:extLst>
                </a:gridCol>
                <a:gridCol w="1440000">
                  <a:extLst>
                    <a:ext uri="{9D8B030D-6E8A-4147-A177-3AD203B41FA5}">
                      <a16:colId xmlns:a16="http://schemas.microsoft.com/office/drawing/2014/main" val="2387742978"/>
                    </a:ext>
                  </a:extLst>
                </a:gridCol>
                <a:gridCol w="1440000">
                  <a:extLst>
                    <a:ext uri="{9D8B030D-6E8A-4147-A177-3AD203B41FA5}">
                      <a16:colId xmlns:a16="http://schemas.microsoft.com/office/drawing/2014/main" val="89777700"/>
                    </a:ext>
                  </a:extLst>
                </a:gridCol>
                <a:gridCol w="1440000">
                  <a:extLst>
                    <a:ext uri="{9D8B030D-6E8A-4147-A177-3AD203B41FA5}">
                      <a16:colId xmlns:a16="http://schemas.microsoft.com/office/drawing/2014/main" val="2233080133"/>
                    </a:ext>
                  </a:extLst>
                </a:gridCol>
                <a:gridCol w="1440000">
                  <a:extLst>
                    <a:ext uri="{9D8B030D-6E8A-4147-A177-3AD203B41FA5}">
                      <a16:colId xmlns:a16="http://schemas.microsoft.com/office/drawing/2014/main" val="3252966709"/>
                    </a:ext>
                  </a:extLst>
                </a:gridCol>
                <a:gridCol w="1440000">
                  <a:extLst>
                    <a:ext uri="{9D8B030D-6E8A-4147-A177-3AD203B41FA5}">
                      <a16:colId xmlns:a16="http://schemas.microsoft.com/office/drawing/2014/main" val="1231230042"/>
                    </a:ext>
                  </a:extLst>
                </a:gridCol>
              </a:tblGrid>
              <a:tr h="288000">
                <a:tc>
                  <a:txBody>
                    <a:bodyPr/>
                    <a:lstStyle/>
                    <a:p>
                      <a:r>
                        <a:rPr lang="en-US" sz="1050"/>
                        <a:t>Step</a:t>
                      </a:r>
                    </a:p>
                  </a:txBody>
                  <a:tcPr anchor="ctr"/>
                </a:tc>
                <a:tc>
                  <a:txBody>
                    <a:bodyPr/>
                    <a:lstStyle/>
                    <a:p>
                      <a:r>
                        <a:rPr lang="en-US" sz="1050"/>
                        <a:t>0</a:t>
                      </a:r>
                    </a:p>
                  </a:txBody>
                  <a:tcPr anchor="ctr"/>
                </a:tc>
                <a:tc>
                  <a:txBody>
                    <a:bodyPr/>
                    <a:lstStyle/>
                    <a:p>
                      <a:r>
                        <a:rPr lang="en-US" sz="1050"/>
                        <a:t>1</a:t>
                      </a:r>
                    </a:p>
                  </a:txBody>
                  <a:tcPr anchor="ctr"/>
                </a:tc>
                <a:tc>
                  <a:txBody>
                    <a:bodyPr/>
                    <a:lstStyle/>
                    <a:p>
                      <a:r>
                        <a:rPr lang="en-US" sz="1050"/>
                        <a:t>2</a:t>
                      </a:r>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050"/>
                        <a:t>3</a:t>
                      </a:r>
                    </a:p>
                  </a:txBody>
                  <a:tcPr anchor="ctr"/>
                </a:tc>
                <a:tc>
                  <a:txBody>
                    <a:bodyPr/>
                    <a:lstStyle/>
                    <a:p>
                      <a:r>
                        <a:rPr lang="en-US" sz="1050"/>
                        <a:t>4</a:t>
                      </a:r>
                    </a:p>
                  </a:txBody>
                  <a:tcPr anchor="ctr"/>
                </a:tc>
                <a:tc>
                  <a:txBody>
                    <a:bodyPr/>
                    <a:lstStyle/>
                    <a:p>
                      <a:r>
                        <a:rPr lang="en-US" sz="1050"/>
                        <a:t>5</a:t>
                      </a:r>
                    </a:p>
                  </a:txBody>
                  <a:tcPr anchor="ctr"/>
                </a:tc>
                <a:extLst>
                  <a:ext uri="{0D108BD9-81ED-4DB2-BD59-A6C34878D82A}">
                    <a16:rowId xmlns:a16="http://schemas.microsoft.com/office/drawing/2014/main" val="938221239"/>
                  </a:ext>
                </a:extLst>
              </a:tr>
              <a:tr h="288000">
                <a:tc>
                  <a:txBody>
                    <a:bodyPr/>
                    <a:lstStyle/>
                    <a:p>
                      <a:r>
                        <a:rPr lang="en-US" sz="1050" b="1"/>
                        <a:t>Lead Stage</a:t>
                      </a:r>
                    </a:p>
                  </a:txBody>
                  <a:tcPr anchor="ctr"/>
                </a:tc>
                <a:tc>
                  <a:txBody>
                    <a:bodyPr/>
                    <a:lstStyle/>
                    <a:p>
                      <a:r>
                        <a:rPr lang="en-US" sz="1050"/>
                        <a:t>NA</a:t>
                      </a:r>
                    </a:p>
                  </a:txBody>
                  <a:tcPr anchor="ctr">
                    <a:noFill/>
                  </a:tcPr>
                </a:tc>
                <a:tc>
                  <a:txBody>
                    <a:bodyPr/>
                    <a:lstStyle/>
                    <a:p>
                      <a:r>
                        <a:rPr lang="en-US" sz="1050" b="1"/>
                        <a:t>MQL</a:t>
                      </a:r>
                    </a:p>
                  </a:txBody>
                  <a:tcPr anchor="ctr">
                    <a:noFill/>
                  </a:tcPr>
                </a:tc>
                <a:tc>
                  <a:txBody>
                    <a:bodyPr/>
                    <a:lstStyle/>
                    <a:p>
                      <a:r>
                        <a:rPr lang="en-US" sz="1050" b="1" i="0"/>
                        <a:t>TQL &amp; SAL</a:t>
                      </a:r>
                    </a:p>
                  </a:txBody>
                  <a:tcPr anchor="ctr">
                    <a:noFill/>
                  </a:tcPr>
                </a:tc>
                <a:tc>
                  <a:txBody>
                    <a:bodyPr/>
                    <a:lstStyle/>
                    <a:p>
                      <a:r>
                        <a:rPr lang="en-US" sz="1050" b="1" i="0"/>
                        <a:t>SQL</a:t>
                      </a:r>
                    </a:p>
                  </a:txBody>
                  <a:tcPr anchor="ctr">
                    <a:noFill/>
                  </a:tcPr>
                </a:tc>
                <a:tc>
                  <a:txBody>
                    <a:bodyPr/>
                    <a:lstStyle/>
                    <a:p>
                      <a:r>
                        <a:rPr lang="en-US" sz="1050" b="1"/>
                        <a:t>Opportunity</a:t>
                      </a:r>
                    </a:p>
                  </a:txBody>
                  <a:tcPr anchor="ctr"/>
                </a:tc>
                <a:tc>
                  <a:txBody>
                    <a:bodyPr/>
                    <a:lstStyle/>
                    <a:p>
                      <a:r>
                        <a:rPr lang="en-US" sz="1050" b="1"/>
                        <a:t>OIT</a:t>
                      </a:r>
                    </a:p>
                  </a:txBody>
                  <a:tcPr anchor="ctr"/>
                </a:tc>
                <a:extLst>
                  <a:ext uri="{0D108BD9-81ED-4DB2-BD59-A6C34878D82A}">
                    <a16:rowId xmlns:a16="http://schemas.microsoft.com/office/drawing/2014/main" val="4043936104"/>
                  </a:ext>
                </a:extLst>
              </a:tr>
              <a:tr h="360000">
                <a:tc>
                  <a:txBody>
                    <a:bodyPr/>
                    <a:lstStyle/>
                    <a:p>
                      <a:r>
                        <a:rPr lang="en-US" sz="900" b="1"/>
                        <a:t>Objective</a:t>
                      </a:r>
                    </a:p>
                  </a:txBody>
                  <a:tcPr anchor="ctr"/>
                </a:tc>
                <a:tc>
                  <a:txBody>
                    <a:bodyPr/>
                    <a:lstStyle/>
                    <a:p>
                      <a:r>
                        <a:rPr lang="en-US" sz="900"/>
                        <a:t>NA</a:t>
                      </a:r>
                    </a:p>
                  </a:txBody>
                  <a:tcPr anchor="ctr">
                    <a:noFill/>
                  </a:tcPr>
                </a:tc>
                <a:tc>
                  <a:txBody>
                    <a:bodyPr/>
                    <a:lstStyle/>
                    <a:p>
                      <a:r>
                        <a:rPr lang="en-US" sz="900"/>
                        <a:t>Validate (Real/ Fake;</a:t>
                      </a:r>
                      <a:r>
                        <a:rPr lang="en-US" sz="900" baseline="0"/>
                        <a:t> Intent is right)</a:t>
                      </a:r>
                      <a:endParaRPr lang="en-US" sz="900"/>
                    </a:p>
                  </a:txBody>
                  <a:tcPr anchor="ct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a:t>Qualify,</a:t>
                      </a:r>
                      <a:r>
                        <a:rPr lang="en-US" sz="900" baseline="0"/>
                        <a:t> Validate, Enrich, &amp; Distribute (warm/ hot); Accept.</a:t>
                      </a:r>
                      <a:endParaRPr lang="en-US" sz="900"/>
                    </a:p>
                  </a:txBody>
                  <a:tcPr anchor="ctr">
                    <a:noFill/>
                  </a:tcPr>
                </a:tc>
                <a:tc>
                  <a:txBody>
                    <a:bodyPr/>
                    <a:lstStyle/>
                    <a:p>
                      <a:r>
                        <a:rPr lang="en-US" sz="900" i="0"/>
                        <a:t>Contact customer to pursue opportunity.</a:t>
                      </a:r>
                    </a:p>
                  </a:txBody>
                  <a:tcPr anchor="ctr">
                    <a:noFill/>
                  </a:tcPr>
                </a:tc>
                <a:tc>
                  <a:txBody>
                    <a:bodyPr/>
                    <a:lstStyle/>
                    <a:p>
                      <a:r>
                        <a:rPr lang="en-US" sz="900"/>
                        <a:t>Create sales opportunity.</a:t>
                      </a:r>
                    </a:p>
                  </a:txBody>
                  <a:tcPr anchor="ctr"/>
                </a:tc>
                <a:tc>
                  <a:txBody>
                    <a:bodyPr/>
                    <a:lstStyle/>
                    <a:p>
                      <a:r>
                        <a:rPr lang="en-US" sz="900"/>
                        <a:t>Get the SALE!</a:t>
                      </a:r>
                    </a:p>
                  </a:txBody>
                  <a:tcPr anchor="ctr"/>
                </a:tc>
                <a:extLst>
                  <a:ext uri="{0D108BD9-81ED-4DB2-BD59-A6C34878D82A}">
                    <a16:rowId xmlns:a16="http://schemas.microsoft.com/office/drawing/2014/main" val="1080661030"/>
                  </a:ext>
                </a:extLst>
              </a:tr>
              <a:tr h="360000">
                <a:tc>
                  <a:txBody>
                    <a:bodyPr/>
                    <a:lstStyle/>
                    <a:p>
                      <a:r>
                        <a:rPr lang="en-US" sz="900" b="1"/>
                        <a:t>Who does this?</a:t>
                      </a:r>
                    </a:p>
                  </a:txBody>
                  <a:tcPr anchor="ctr"/>
                </a:tc>
                <a:tc>
                  <a:txBody>
                    <a:bodyPr/>
                    <a:lstStyle/>
                    <a:p>
                      <a:r>
                        <a:rPr lang="en-US" sz="900" b="1">
                          <a:solidFill>
                            <a:schemeClr val="accent4"/>
                          </a:solidFill>
                        </a:rPr>
                        <a:t>Prospect/ Customer</a:t>
                      </a:r>
                    </a:p>
                  </a:txBody>
                  <a:tcPr>
                    <a:noFill/>
                  </a:tcPr>
                </a:tc>
                <a:tc>
                  <a:txBody>
                    <a:bodyPr/>
                    <a:lstStyle/>
                    <a:p>
                      <a:r>
                        <a:rPr lang="en-US" sz="900" b="1">
                          <a:solidFill>
                            <a:srgbClr val="002060"/>
                          </a:solidFill>
                        </a:rPr>
                        <a:t>Tele-prospector</a:t>
                      </a:r>
                      <a:r>
                        <a:rPr lang="en-US" sz="900" b="1" baseline="0">
                          <a:solidFill>
                            <a:srgbClr val="002060"/>
                          </a:solidFill>
                        </a:rPr>
                        <a:t> (TP)</a:t>
                      </a:r>
                      <a:endParaRPr lang="en-US" sz="900" b="1">
                        <a:solidFill>
                          <a:srgbClr val="002060"/>
                        </a:solidFill>
                      </a:endParaRPr>
                    </a:p>
                  </a:txBody>
                  <a:tcP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b="1">
                          <a:solidFill>
                            <a:srgbClr val="002060"/>
                          </a:solidFill>
                        </a:rPr>
                        <a:t>TP: Update</a:t>
                      </a:r>
                      <a:r>
                        <a:rPr lang="en-US" sz="900" b="1" baseline="0">
                          <a:solidFill>
                            <a:srgbClr val="002060"/>
                          </a:solidFill>
                        </a:rPr>
                        <a:t> SFDC</a:t>
                      </a:r>
                      <a:endParaRPr lang="en-US" sz="900" b="1">
                        <a:solidFill>
                          <a:srgbClr val="002060"/>
                        </a:solidFill>
                      </a:endParaRPr>
                    </a:p>
                  </a:txBody>
                  <a:tcPr>
                    <a:noFill/>
                  </a:tcPr>
                </a:tc>
                <a:tc>
                  <a:txBody>
                    <a:bodyPr/>
                    <a:lstStyle/>
                    <a:p>
                      <a:r>
                        <a:rPr lang="en-US" sz="900" b="1">
                          <a:solidFill>
                            <a:schemeClr val="accent3"/>
                          </a:solidFill>
                        </a:rPr>
                        <a:t>Sales: Review &gt; Call &gt; Update SFDC or</a:t>
                      </a:r>
                      <a:r>
                        <a:rPr lang="en-US" sz="900" b="1" baseline="0">
                          <a:solidFill>
                            <a:schemeClr val="accent3"/>
                          </a:solidFill>
                        </a:rPr>
                        <a:t> TP.</a:t>
                      </a:r>
                      <a:endParaRPr lang="en-US" sz="900" b="1">
                        <a:solidFill>
                          <a:schemeClr val="accent3"/>
                        </a:solidFill>
                      </a:endParaRPr>
                    </a:p>
                    <a:p>
                      <a:r>
                        <a:rPr lang="en-US" sz="900" b="1">
                          <a:solidFill>
                            <a:srgbClr val="002060"/>
                          </a:solidFill>
                        </a:rPr>
                        <a:t>TP: Update SFDC</a:t>
                      </a:r>
                    </a:p>
                  </a:txBody>
                  <a:tcPr>
                    <a:noFill/>
                  </a:tcPr>
                </a:tc>
                <a:tc>
                  <a:txBody>
                    <a:bodyPr/>
                    <a:lstStyle/>
                    <a:p>
                      <a:r>
                        <a:rPr lang="en-US" sz="900" b="1">
                          <a:solidFill>
                            <a:schemeClr val="accent3"/>
                          </a:solidFill>
                        </a:rPr>
                        <a:t>Sales: Action on Opportunity.</a:t>
                      </a:r>
                    </a:p>
                    <a:p>
                      <a:r>
                        <a:rPr lang="en-US" sz="900" b="1">
                          <a:solidFill>
                            <a:srgbClr val="002060"/>
                          </a:solidFill>
                        </a:rPr>
                        <a:t>TP: Update SFDC</a:t>
                      </a:r>
                    </a:p>
                  </a:txBody>
                  <a:tcPr/>
                </a:tc>
                <a:tc>
                  <a:txBody>
                    <a:bodyPr/>
                    <a:lstStyle/>
                    <a:p>
                      <a:r>
                        <a:rPr lang="en-US" sz="900" b="1">
                          <a:solidFill>
                            <a:schemeClr val="accent3"/>
                          </a:solidFill>
                        </a:rPr>
                        <a:t>Sales: Call</a:t>
                      </a:r>
                    </a:p>
                    <a:p>
                      <a:r>
                        <a:rPr lang="en-US" sz="900" b="1">
                          <a:solidFill>
                            <a:srgbClr val="002060"/>
                          </a:solidFill>
                        </a:rPr>
                        <a:t>TP: Update SFDC</a:t>
                      </a:r>
                    </a:p>
                  </a:txBody>
                  <a:tcPr/>
                </a:tc>
                <a:extLst>
                  <a:ext uri="{0D108BD9-81ED-4DB2-BD59-A6C34878D82A}">
                    <a16:rowId xmlns:a16="http://schemas.microsoft.com/office/drawing/2014/main" val="303614527"/>
                  </a:ext>
                </a:extLst>
              </a:tr>
              <a:tr h="432000">
                <a:tc>
                  <a:txBody>
                    <a:bodyPr/>
                    <a:lstStyle/>
                    <a:p>
                      <a:r>
                        <a:rPr lang="en-US" sz="900" b="1"/>
                        <a:t>Action</a:t>
                      </a:r>
                    </a:p>
                  </a:txBody>
                  <a:tcPr anchor="ctr"/>
                </a:tc>
                <a:tc>
                  <a:txBody>
                    <a:bodyPr/>
                    <a:lstStyle/>
                    <a:p>
                      <a:r>
                        <a:rPr lang="en-US" sz="900"/>
                        <a:t>Fill out Contact</a:t>
                      </a:r>
                      <a:r>
                        <a:rPr lang="en-US" sz="900" baseline="0"/>
                        <a:t> or Lead </a:t>
                      </a:r>
                      <a:r>
                        <a:rPr lang="en-US" sz="900"/>
                        <a:t>form</a:t>
                      </a:r>
                    </a:p>
                  </a:txBody>
                  <a:tcPr/>
                </a:tc>
                <a:tc>
                  <a:txBody>
                    <a:bodyPr/>
                    <a:lstStyle/>
                    <a:p>
                      <a:r>
                        <a:rPr lang="en-US" sz="900"/>
                        <a:t>Check if lead is REAL (</a:t>
                      </a:r>
                      <a:r>
                        <a:rPr lang="en-US" sz="900" baseline="0"/>
                        <a:t>hospital/ email/ phone).</a:t>
                      </a:r>
                    </a:p>
                    <a:p>
                      <a:r>
                        <a:rPr lang="en-US" sz="900" baseline="0"/>
                        <a:t>Intent is relevant to HS/ SRC Biz.</a:t>
                      </a:r>
                      <a:endParaRPr lang="en-US" sz="900"/>
                    </a:p>
                  </a:txBody>
                  <a:tcPr/>
                </a:tc>
                <a:tc>
                  <a:txBody>
                    <a:bodyPr/>
                    <a:lstStyle/>
                    <a:p>
                      <a:r>
                        <a:rPr lang="en-US" sz="900"/>
                        <a:t>Email/ Call to follow-up with Customer on enquiry. </a:t>
                      </a:r>
                    </a:p>
                    <a:p>
                      <a:r>
                        <a:rPr lang="en-US" sz="900"/>
                        <a:t>Update</a:t>
                      </a:r>
                      <a:r>
                        <a:rPr lang="en-US" sz="900" baseline="0"/>
                        <a:t> SFDC: Enrich &amp; Distribute Lead.</a:t>
                      </a:r>
                    </a:p>
                  </a:txBody>
                  <a:tcPr>
                    <a:noFill/>
                  </a:tcPr>
                </a:tc>
                <a:tc>
                  <a:txBody>
                    <a:bodyPr/>
                    <a:lstStyle/>
                    <a:p>
                      <a:r>
                        <a:rPr lang="en-US" sz="900"/>
                        <a:t>Sales follow-up to </a:t>
                      </a:r>
                      <a:r>
                        <a:rPr lang="en-US" sz="900" baseline="0"/>
                        <a:t>further qualify lead with aim to create Opportunity.</a:t>
                      </a:r>
                    </a:p>
                    <a:p>
                      <a:r>
                        <a:rPr lang="en-US" sz="900" baseline="0"/>
                        <a:t>Update SFDC directly or call TP to update.</a:t>
                      </a:r>
                      <a:endParaRPr lang="en-US" sz="900"/>
                    </a:p>
                  </a:txBody>
                  <a:tcPr>
                    <a:noFill/>
                  </a:tcPr>
                </a:tc>
                <a:tc>
                  <a:txBody>
                    <a:bodyPr/>
                    <a:lstStyle/>
                    <a:p>
                      <a:r>
                        <a:rPr lang="en-US" sz="900"/>
                        <a:t>Sales identifies opportunity</a:t>
                      </a:r>
                      <a:r>
                        <a:rPr lang="en-US" sz="900" baseline="0"/>
                        <a:t> and start preparing for bid/ quote.</a:t>
                      </a:r>
                    </a:p>
                    <a:p>
                      <a:r>
                        <a:rPr lang="en-US" sz="900" baseline="0"/>
                        <a:t>Update SFDC directly or call TP to update.</a:t>
                      </a:r>
                      <a:endParaRPr lang="en-US" sz="900"/>
                    </a:p>
                  </a:txBody>
                  <a:tcPr/>
                </a:tc>
                <a:tc>
                  <a:txBody>
                    <a:bodyPr/>
                    <a:lstStyle/>
                    <a:p>
                      <a:r>
                        <a:rPr lang="en-US" sz="900"/>
                        <a:t>Sales</a:t>
                      </a:r>
                      <a:r>
                        <a:rPr lang="en-US" sz="900" baseline="0"/>
                        <a:t> c</a:t>
                      </a:r>
                      <a:r>
                        <a:rPr lang="en-US" sz="900"/>
                        <a:t>loses deal and sign contract with customer.</a:t>
                      </a:r>
                    </a:p>
                  </a:txBody>
                  <a:tcPr/>
                </a:tc>
                <a:extLst>
                  <a:ext uri="{0D108BD9-81ED-4DB2-BD59-A6C34878D82A}">
                    <a16:rowId xmlns:a16="http://schemas.microsoft.com/office/drawing/2014/main" val="1778363435"/>
                  </a:ext>
                </a:extLst>
              </a:tr>
              <a:tr h="324000">
                <a:tc>
                  <a:txBody>
                    <a:bodyPr/>
                    <a:lstStyle/>
                    <a:p>
                      <a:r>
                        <a:rPr lang="en-US" sz="900" b="1"/>
                        <a:t>Lead Status</a:t>
                      </a:r>
                    </a:p>
                  </a:txBody>
                  <a:tcPr anchor="ctr"/>
                </a:tc>
                <a:tc>
                  <a:txBody>
                    <a:bodyPr/>
                    <a:lstStyle/>
                    <a:p>
                      <a:r>
                        <a:rPr lang="en-US" sz="900"/>
                        <a:t>NA</a:t>
                      </a:r>
                    </a:p>
                  </a:txBody>
                  <a:tcPr anchor="ctr"/>
                </a:tc>
                <a:tc>
                  <a:txBody>
                    <a:bodyPr/>
                    <a:lstStyle/>
                    <a:p>
                      <a:r>
                        <a:rPr lang="en-US" sz="900"/>
                        <a:t>Open</a:t>
                      </a:r>
                      <a:r>
                        <a:rPr lang="en-US" sz="900" baseline="0"/>
                        <a:t> - Marketing</a:t>
                      </a:r>
                      <a:endParaRPr lang="en-US" sz="900"/>
                    </a:p>
                  </a:txBody>
                  <a:tcPr anchor="ctr"/>
                </a:tc>
                <a:tc>
                  <a:txBody>
                    <a:bodyPr/>
                    <a:lstStyle/>
                    <a:p>
                      <a:r>
                        <a:rPr lang="en-US" sz="900"/>
                        <a:t>Distributed</a:t>
                      </a:r>
                    </a:p>
                    <a:p>
                      <a:pPr marL="0" marR="0" lvl="0" indent="0" algn="l" defTabSz="914377" rtl="0" eaLnBrk="1" fontAlgn="auto" latinLnBrk="0" hangingPunct="1">
                        <a:lnSpc>
                          <a:spcPct val="100000"/>
                        </a:lnSpc>
                        <a:spcBef>
                          <a:spcPts val="0"/>
                        </a:spcBef>
                        <a:spcAft>
                          <a:spcPts val="0"/>
                        </a:spcAft>
                        <a:buClrTx/>
                        <a:buSzTx/>
                        <a:buFontTx/>
                        <a:buNone/>
                        <a:tabLst/>
                        <a:defRPr/>
                      </a:pPr>
                      <a:r>
                        <a:rPr lang="en-US" sz="900"/>
                        <a:t>Accepted – Sales</a:t>
                      </a:r>
                    </a:p>
                  </a:txBody>
                  <a:tcPr anchor="ctr">
                    <a:noFill/>
                  </a:tcPr>
                </a:tc>
                <a:tc>
                  <a:txBody>
                    <a:bodyPr/>
                    <a:lstStyle/>
                    <a:p>
                      <a:r>
                        <a:rPr lang="en-US" sz="900"/>
                        <a:t>Converted</a:t>
                      </a:r>
                    </a:p>
                  </a:txBody>
                  <a:tcPr anchor="ctr">
                    <a:noFill/>
                  </a:tcPr>
                </a:tc>
                <a:tc>
                  <a:txBody>
                    <a:bodyPr/>
                    <a:lstStyle/>
                    <a:p>
                      <a:r>
                        <a:rPr lang="en-US" sz="900"/>
                        <a:t>Opportunity</a:t>
                      </a:r>
                    </a:p>
                  </a:txBody>
                  <a:tcPr anchor="ctr"/>
                </a:tc>
                <a:tc>
                  <a:txBody>
                    <a:bodyPr/>
                    <a:lstStyle/>
                    <a:p>
                      <a:r>
                        <a:rPr lang="en-US" sz="900"/>
                        <a:t>Sales Order</a:t>
                      </a:r>
                    </a:p>
                  </a:txBody>
                  <a:tcPr anchor="ctr"/>
                </a:tc>
                <a:extLst>
                  <a:ext uri="{0D108BD9-81ED-4DB2-BD59-A6C34878D82A}">
                    <a16:rowId xmlns:a16="http://schemas.microsoft.com/office/drawing/2014/main" val="1740059661"/>
                  </a:ext>
                </a:extLst>
              </a:tr>
              <a:tr h="360000">
                <a:tc>
                  <a:txBody>
                    <a:bodyPr/>
                    <a:lstStyle/>
                    <a:p>
                      <a:r>
                        <a:rPr lang="en-US" sz="900" b="1"/>
                        <a:t>When to CLOSE lead?</a:t>
                      </a:r>
                    </a:p>
                  </a:txBody>
                  <a:tcPr anchor="ctr"/>
                </a:tc>
                <a:tc>
                  <a:txBody>
                    <a:bodyPr/>
                    <a:lstStyle/>
                    <a:p>
                      <a:r>
                        <a:rPr lang="en-US" sz="900"/>
                        <a:t>NA</a:t>
                      </a:r>
                    </a:p>
                  </a:txBody>
                  <a:tcPr/>
                </a:tc>
                <a:tc>
                  <a:txBody>
                    <a:bodyPr/>
                    <a:lstStyle/>
                    <a:p>
                      <a:r>
                        <a:rPr lang="en-US" sz="900"/>
                        <a:t>Fake lead.</a:t>
                      </a:r>
                    </a:p>
                    <a:p>
                      <a:r>
                        <a:rPr lang="en-US" sz="900"/>
                        <a:t>Wrong intent.</a:t>
                      </a:r>
                    </a:p>
                  </a:txBody>
                  <a:tcPr/>
                </a:tc>
                <a:tc>
                  <a:txBody>
                    <a:bodyPr/>
                    <a:lstStyle/>
                    <a:p>
                      <a:r>
                        <a:rPr lang="en-US" sz="900"/>
                        <a:t>No intent to buy Philips solution.</a:t>
                      </a:r>
                    </a:p>
                    <a:p>
                      <a:r>
                        <a:rPr lang="en-US" sz="900"/>
                        <a:t>No response</a:t>
                      </a:r>
                      <a:r>
                        <a:rPr lang="en-US" sz="900" baseline="0"/>
                        <a:t> from customer after 3x.</a:t>
                      </a:r>
                      <a:endParaRPr lang="en-US" sz="900"/>
                    </a:p>
                  </a:txBody>
                  <a:tcPr>
                    <a:noFill/>
                  </a:tcPr>
                </a:tc>
                <a:tc>
                  <a:txBody>
                    <a:bodyPr/>
                    <a:lstStyle/>
                    <a:p>
                      <a:r>
                        <a:rPr lang="en-US" sz="900"/>
                        <a:t>Sales lost </a:t>
                      </a:r>
                      <a:r>
                        <a:rPr lang="en-US" sz="900" err="1"/>
                        <a:t>opp</a:t>
                      </a:r>
                      <a:r>
                        <a:rPr lang="en-US" sz="900" baseline="0"/>
                        <a:t> or </a:t>
                      </a:r>
                      <a:r>
                        <a:rPr lang="en-US" sz="900"/>
                        <a:t>feels it’s not good lead</a:t>
                      </a:r>
                      <a:r>
                        <a:rPr lang="en-US" sz="900" baseline="0"/>
                        <a:t> to pursue (e.g. no budget, prefer competitor).</a:t>
                      </a:r>
                      <a:endParaRPr lang="en-US" sz="900"/>
                    </a:p>
                  </a:txBody>
                  <a:tcPr>
                    <a:noFill/>
                  </a:tcPr>
                </a:tc>
                <a:tc>
                  <a:txBody>
                    <a:bodyPr/>
                    <a:lstStyle/>
                    <a:p>
                      <a:r>
                        <a:rPr lang="en-US" sz="900"/>
                        <a:t>Lost opportunity.</a:t>
                      </a:r>
                    </a:p>
                  </a:txBody>
                  <a:tcPr/>
                </a:tc>
                <a:tc>
                  <a:txBody>
                    <a:bodyPr/>
                    <a:lstStyle/>
                    <a:p>
                      <a:r>
                        <a:rPr lang="en-US" sz="900"/>
                        <a:t>Lost sales deal.</a:t>
                      </a:r>
                    </a:p>
                  </a:txBody>
                  <a:tcPr/>
                </a:tc>
                <a:extLst>
                  <a:ext uri="{0D108BD9-81ED-4DB2-BD59-A6C34878D82A}">
                    <a16:rowId xmlns:a16="http://schemas.microsoft.com/office/drawing/2014/main" val="4442796"/>
                  </a:ext>
                </a:extLst>
              </a:tr>
              <a:tr h="374306">
                <a:tc>
                  <a:txBody>
                    <a:bodyPr/>
                    <a:lstStyle/>
                    <a:p>
                      <a:r>
                        <a:rPr lang="en-US" sz="900" b="1"/>
                        <a:t>KPIs</a:t>
                      </a:r>
                    </a:p>
                  </a:txBody>
                  <a:tcPr anchor="ctr"/>
                </a:tc>
                <a:tc>
                  <a:txBody>
                    <a:bodyPr/>
                    <a:lstStyle/>
                    <a:p>
                      <a:endParaRPr lang="en-US" sz="900"/>
                    </a:p>
                  </a:txBody>
                  <a:tcPr anchor="ctr"/>
                </a:tc>
                <a:tc>
                  <a:txBody>
                    <a:bodyPr/>
                    <a:lstStyle/>
                    <a:p>
                      <a:r>
                        <a:rPr lang="en-US" sz="900"/>
                        <a:t>1 day to open and review lead.</a:t>
                      </a:r>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baseline="0"/>
                        <a:t>2 </a:t>
                      </a:r>
                      <a:r>
                        <a:rPr lang="en-US" sz="900"/>
                        <a:t>days: Review/</a:t>
                      </a:r>
                      <a:r>
                        <a:rPr lang="en-US" sz="900" baseline="0"/>
                        <a:t> </a:t>
                      </a:r>
                      <a:r>
                        <a:rPr lang="en-US" sz="900"/>
                        <a:t>follow-up/ </a:t>
                      </a:r>
                      <a:r>
                        <a:rPr lang="en-US" sz="900" baseline="0"/>
                        <a:t>distribute / accept/ close.</a:t>
                      </a:r>
                      <a:endParaRPr lang="en-US" sz="900"/>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a:t>5 days: Update SFDC with </a:t>
                      </a:r>
                      <a:r>
                        <a:rPr lang="en-US" sz="900" err="1"/>
                        <a:t>Opp</a:t>
                      </a:r>
                      <a:r>
                        <a:rPr lang="en-US" sz="900"/>
                        <a:t> status.</a:t>
                      </a:r>
                    </a:p>
                  </a:txBody>
                  <a:tcPr anchor="ctr"/>
                </a:tc>
                <a:tc>
                  <a:txBody>
                    <a:bodyPr/>
                    <a:lstStyle/>
                    <a:p>
                      <a:r>
                        <a:rPr lang="en-US" sz="900"/>
                        <a:t>MQL &gt; </a:t>
                      </a:r>
                      <a:r>
                        <a:rPr lang="en-US" sz="900" err="1"/>
                        <a:t>Opp</a:t>
                      </a:r>
                      <a:r>
                        <a:rPr lang="en-US" sz="900"/>
                        <a:t> Rate.</a:t>
                      </a:r>
                    </a:p>
                  </a:txBody>
                  <a:tcPr anchor="ctr"/>
                </a:tc>
                <a:tc>
                  <a:txBody>
                    <a:bodyPr/>
                    <a:lstStyle/>
                    <a:p>
                      <a:endParaRPr lang="en-US" sz="900"/>
                    </a:p>
                  </a:txBody>
                  <a:tcPr anchor="ctr"/>
                </a:tc>
                <a:extLst>
                  <a:ext uri="{0D108BD9-81ED-4DB2-BD59-A6C34878D82A}">
                    <a16:rowId xmlns:a16="http://schemas.microsoft.com/office/drawing/2014/main" val="2923770647"/>
                  </a:ext>
                </a:extLst>
              </a:tr>
            </a:tbl>
          </a:graphicData>
        </a:graphic>
      </p:graphicFrame>
      <p:sp>
        <p:nvSpPr>
          <p:cNvPr id="43" name="Left-Right Arrow 42"/>
          <p:cNvSpPr/>
          <p:nvPr/>
        </p:nvSpPr>
        <p:spPr>
          <a:xfrm>
            <a:off x="952955" y="904217"/>
            <a:ext cx="1080000" cy="288000"/>
          </a:xfrm>
          <a:prstGeom prst="leftRightArrow">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b="1"/>
              <a:t>Capture</a:t>
            </a:r>
          </a:p>
        </p:txBody>
      </p:sp>
      <p:sp>
        <p:nvSpPr>
          <p:cNvPr id="44" name="Left-Right Arrow 43"/>
          <p:cNvSpPr/>
          <p:nvPr/>
        </p:nvSpPr>
        <p:spPr>
          <a:xfrm>
            <a:off x="2129050" y="904217"/>
            <a:ext cx="2695433"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 &amp; Distribute</a:t>
            </a:r>
          </a:p>
        </p:txBody>
      </p:sp>
      <p:sp>
        <p:nvSpPr>
          <p:cNvPr id="47" name="Left-Right Arrow 46"/>
          <p:cNvSpPr/>
          <p:nvPr/>
        </p:nvSpPr>
        <p:spPr>
          <a:xfrm>
            <a:off x="4916941" y="904217"/>
            <a:ext cx="1477035"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Pursue Lead</a:t>
            </a:r>
          </a:p>
        </p:txBody>
      </p:sp>
      <p:sp>
        <p:nvSpPr>
          <p:cNvPr id="48" name="Left-Right Arrow 47"/>
          <p:cNvSpPr/>
          <p:nvPr/>
        </p:nvSpPr>
        <p:spPr>
          <a:xfrm>
            <a:off x="6486435" y="904217"/>
            <a:ext cx="1292790"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Convert </a:t>
            </a:r>
            <a:r>
              <a:rPr lang="en-US" sz="1000" b="1" err="1"/>
              <a:t>Opp</a:t>
            </a:r>
            <a:endParaRPr lang="en-US" sz="1000" b="1"/>
          </a:p>
        </p:txBody>
      </p:sp>
      <p:sp>
        <p:nvSpPr>
          <p:cNvPr id="50" name="Left-Right Arrow 49"/>
          <p:cNvSpPr/>
          <p:nvPr/>
        </p:nvSpPr>
        <p:spPr>
          <a:xfrm>
            <a:off x="7871684" y="904217"/>
            <a:ext cx="1272316"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SALES</a:t>
            </a:r>
          </a:p>
        </p:txBody>
      </p:sp>
    </p:spTree>
    <p:extLst>
      <p:ext uri="{BB962C8B-B14F-4D97-AF65-F5344CB8AC3E}">
        <p14:creationId xmlns:p14="http://schemas.microsoft.com/office/powerpoint/2010/main" val="34941600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2060"/>
                </a:solidFill>
              </a:rPr>
              <a:t>Proposed Timelines</a:t>
            </a:r>
            <a:endParaRPr lang="en-US"/>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5163908-529D-4A49-892F-D37C4044DFD8}" type="slidenum">
              <a:rPr lang="en-IN" smtClean="0"/>
              <a:pPr/>
              <a:t>30</a:t>
            </a:fld>
            <a:endParaRPr lang="en-IN"/>
          </a:p>
        </p:txBody>
      </p:sp>
      <p:graphicFrame>
        <p:nvGraphicFramePr>
          <p:cNvPr id="6" name="Table 5"/>
          <p:cNvGraphicFramePr>
            <a:graphicFrameLocks noGrp="1"/>
          </p:cNvGraphicFramePr>
          <p:nvPr>
            <p:extLst>
              <p:ext uri="{D42A27DB-BD31-4B8C-83A1-F6EECF244321}">
                <p14:modId xmlns:p14="http://schemas.microsoft.com/office/powerpoint/2010/main" val="3837483418"/>
              </p:ext>
            </p:extLst>
          </p:nvPr>
        </p:nvGraphicFramePr>
        <p:xfrm>
          <a:off x="94144" y="856907"/>
          <a:ext cx="8956800" cy="3440160"/>
        </p:xfrm>
        <a:graphic>
          <a:graphicData uri="http://schemas.openxmlformats.org/drawingml/2006/table">
            <a:tbl>
              <a:tblPr firstRow="1" bandRow="1">
                <a:tableStyleId>{69012ECD-51FC-41F1-AA8D-1B2483CD663E}</a:tableStyleId>
              </a:tblPr>
              <a:tblGrid>
                <a:gridCol w="1188000">
                  <a:extLst>
                    <a:ext uri="{9D8B030D-6E8A-4147-A177-3AD203B41FA5}">
                      <a16:colId xmlns:a16="http://schemas.microsoft.com/office/drawing/2014/main" val="4277146092"/>
                    </a:ext>
                  </a:extLst>
                </a:gridCol>
                <a:gridCol w="597600">
                  <a:extLst>
                    <a:ext uri="{9D8B030D-6E8A-4147-A177-3AD203B41FA5}">
                      <a16:colId xmlns:a16="http://schemas.microsoft.com/office/drawing/2014/main" val="2387742978"/>
                    </a:ext>
                  </a:extLst>
                </a:gridCol>
                <a:gridCol w="597600">
                  <a:extLst>
                    <a:ext uri="{9D8B030D-6E8A-4147-A177-3AD203B41FA5}">
                      <a16:colId xmlns:a16="http://schemas.microsoft.com/office/drawing/2014/main" val="89777700"/>
                    </a:ext>
                  </a:extLst>
                </a:gridCol>
                <a:gridCol w="597600">
                  <a:extLst>
                    <a:ext uri="{9D8B030D-6E8A-4147-A177-3AD203B41FA5}">
                      <a16:colId xmlns:a16="http://schemas.microsoft.com/office/drawing/2014/main" val="1848809103"/>
                    </a:ext>
                  </a:extLst>
                </a:gridCol>
                <a:gridCol w="597600">
                  <a:extLst>
                    <a:ext uri="{9D8B030D-6E8A-4147-A177-3AD203B41FA5}">
                      <a16:colId xmlns:a16="http://schemas.microsoft.com/office/drawing/2014/main" val="2233080133"/>
                    </a:ext>
                  </a:extLst>
                </a:gridCol>
                <a:gridCol w="597600">
                  <a:extLst>
                    <a:ext uri="{9D8B030D-6E8A-4147-A177-3AD203B41FA5}">
                      <a16:colId xmlns:a16="http://schemas.microsoft.com/office/drawing/2014/main" val="3919455035"/>
                    </a:ext>
                  </a:extLst>
                </a:gridCol>
                <a:gridCol w="597600">
                  <a:extLst>
                    <a:ext uri="{9D8B030D-6E8A-4147-A177-3AD203B41FA5}">
                      <a16:colId xmlns:a16="http://schemas.microsoft.com/office/drawing/2014/main" val="385959613"/>
                    </a:ext>
                  </a:extLst>
                </a:gridCol>
                <a:gridCol w="597600">
                  <a:extLst>
                    <a:ext uri="{9D8B030D-6E8A-4147-A177-3AD203B41FA5}">
                      <a16:colId xmlns:a16="http://schemas.microsoft.com/office/drawing/2014/main" val="2837641965"/>
                    </a:ext>
                  </a:extLst>
                </a:gridCol>
                <a:gridCol w="597600">
                  <a:extLst>
                    <a:ext uri="{9D8B030D-6E8A-4147-A177-3AD203B41FA5}">
                      <a16:colId xmlns:a16="http://schemas.microsoft.com/office/drawing/2014/main" val="396136974"/>
                    </a:ext>
                  </a:extLst>
                </a:gridCol>
                <a:gridCol w="597600">
                  <a:extLst>
                    <a:ext uri="{9D8B030D-6E8A-4147-A177-3AD203B41FA5}">
                      <a16:colId xmlns:a16="http://schemas.microsoft.com/office/drawing/2014/main" val="3252966709"/>
                    </a:ext>
                  </a:extLst>
                </a:gridCol>
                <a:gridCol w="597600">
                  <a:extLst>
                    <a:ext uri="{9D8B030D-6E8A-4147-A177-3AD203B41FA5}">
                      <a16:colId xmlns:a16="http://schemas.microsoft.com/office/drawing/2014/main" val="1231230042"/>
                    </a:ext>
                  </a:extLst>
                </a:gridCol>
                <a:gridCol w="597600">
                  <a:extLst>
                    <a:ext uri="{9D8B030D-6E8A-4147-A177-3AD203B41FA5}">
                      <a16:colId xmlns:a16="http://schemas.microsoft.com/office/drawing/2014/main" val="3344708173"/>
                    </a:ext>
                  </a:extLst>
                </a:gridCol>
                <a:gridCol w="597600">
                  <a:extLst>
                    <a:ext uri="{9D8B030D-6E8A-4147-A177-3AD203B41FA5}">
                      <a16:colId xmlns:a16="http://schemas.microsoft.com/office/drawing/2014/main" val="1199047785"/>
                    </a:ext>
                  </a:extLst>
                </a:gridCol>
                <a:gridCol w="597600">
                  <a:extLst>
                    <a:ext uri="{9D8B030D-6E8A-4147-A177-3AD203B41FA5}">
                      <a16:colId xmlns:a16="http://schemas.microsoft.com/office/drawing/2014/main" val="3387601894"/>
                    </a:ext>
                  </a:extLst>
                </a:gridCol>
              </a:tblGrid>
              <a:tr h="432000">
                <a:tc>
                  <a:txBody>
                    <a:bodyPr/>
                    <a:lstStyle/>
                    <a:p>
                      <a:endParaRPr lang="en-US" sz="900"/>
                    </a:p>
                  </a:txBody>
                  <a:tcPr anchor="ctr"/>
                </a:tc>
                <a:tc>
                  <a:txBody>
                    <a:bodyPr/>
                    <a:lstStyle/>
                    <a:p>
                      <a:r>
                        <a:rPr lang="en-US" sz="900"/>
                        <a:t>16-Dec to 6-Jan</a:t>
                      </a:r>
                    </a:p>
                  </a:txBody>
                  <a:tcPr anchor="ctr"/>
                </a:tc>
                <a:tc>
                  <a:txBody>
                    <a:bodyPr/>
                    <a:lstStyle/>
                    <a:p>
                      <a:r>
                        <a:rPr lang="en-US" sz="900"/>
                        <a:t>13-Jan</a:t>
                      </a:r>
                    </a:p>
                  </a:txBody>
                  <a:tcPr anchor="ctr"/>
                </a:tc>
                <a:tc>
                  <a:txBody>
                    <a:bodyPr/>
                    <a:lstStyle/>
                    <a:p>
                      <a:r>
                        <a:rPr lang="en-US" sz="900"/>
                        <a:t>Feb</a:t>
                      </a:r>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a:t>2-Mar</a:t>
                      </a:r>
                    </a:p>
                  </a:txBody>
                  <a:tcPr anchor="ctr"/>
                </a:tc>
                <a:tc>
                  <a:txBody>
                    <a:bodyPr/>
                    <a:lstStyle/>
                    <a:p>
                      <a:r>
                        <a:rPr lang="en-US" sz="900"/>
                        <a:t>9-Mar</a:t>
                      </a:r>
                    </a:p>
                  </a:txBody>
                  <a:tcPr anchor="ctr"/>
                </a:tc>
                <a:tc>
                  <a:txBody>
                    <a:bodyPr/>
                    <a:lstStyle/>
                    <a:p>
                      <a:r>
                        <a:rPr lang="en-US" sz="900"/>
                        <a:t>16-Mar</a:t>
                      </a:r>
                    </a:p>
                  </a:txBody>
                  <a:tcPr anchor="ctr"/>
                </a:tc>
                <a:tc>
                  <a:txBody>
                    <a:bodyPr/>
                    <a:lstStyle/>
                    <a:p>
                      <a:r>
                        <a:rPr lang="en-US" sz="900"/>
                        <a:t>23-Mar</a:t>
                      </a:r>
                    </a:p>
                  </a:txBody>
                  <a:tcPr anchor="ctr"/>
                </a:tc>
                <a:tc>
                  <a:txBody>
                    <a:bodyPr/>
                    <a:lstStyle/>
                    <a:p>
                      <a:r>
                        <a:rPr lang="en-US" sz="900"/>
                        <a:t>30-Mar</a:t>
                      </a:r>
                    </a:p>
                  </a:txBody>
                  <a:tcPr anchor="ctr"/>
                </a:tc>
                <a:tc>
                  <a:txBody>
                    <a:bodyPr/>
                    <a:lstStyle/>
                    <a:p>
                      <a:r>
                        <a:rPr lang="en-US" sz="900"/>
                        <a:t>6-Apr</a:t>
                      </a:r>
                    </a:p>
                  </a:txBody>
                  <a:tcPr anchor="ctr"/>
                </a:tc>
                <a:tc>
                  <a:txBody>
                    <a:bodyPr/>
                    <a:lstStyle/>
                    <a:p>
                      <a:r>
                        <a:rPr lang="en-US" sz="900"/>
                        <a:t>13-Apr</a:t>
                      </a:r>
                    </a:p>
                  </a:txBody>
                  <a:tcPr anchor="ctr"/>
                </a:tc>
                <a:tc>
                  <a:txBody>
                    <a:bodyPr/>
                    <a:lstStyle/>
                    <a:p>
                      <a:r>
                        <a:rPr lang="en-US" sz="900"/>
                        <a:t>20-Apr</a:t>
                      </a:r>
                    </a:p>
                  </a:txBody>
                  <a:tcPr anchor="ctr"/>
                </a:tc>
                <a:tc>
                  <a:txBody>
                    <a:bodyPr/>
                    <a:lstStyle/>
                    <a:p>
                      <a:r>
                        <a:rPr lang="en-US" sz="900"/>
                        <a:t>27-Apr</a:t>
                      </a:r>
                    </a:p>
                  </a:txBody>
                  <a:tcPr anchor="ctr"/>
                </a:tc>
                <a:tc>
                  <a:txBody>
                    <a:bodyPr/>
                    <a:lstStyle/>
                    <a:p>
                      <a:r>
                        <a:rPr lang="en-US" sz="900"/>
                        <a:t>4-May</a:t>
                      </a:r>
                    </a:p>
                  </a:txBody>
                  <a:tcPr anchor="ctr"/>
                </a:tc>
                <a:extLst>
                  <a:ext uri="{0D108BD9-81ED-4DB2-BD59-A6C34878D82A}">
                    <a16:rowId xmlns:a16="http://schemas.microsoft.com/office/drawing/2014/main" val="938221239"/>
                  </a:ext>
                </a:extLst>
              </a:tr>
              <a:tr h="432000">
                <a:tc>
                  <a:txBody>
                    <a:bodyPr/>
                    <a:lstStyle/>
                    <a:p>
                      <a:r>
                        <a:rPr lang="en-US" sz="900" b="1"/>
                        <a:t>Discovery</a:t>
                      </a:r>
                    </a:p>
                  </a:txBody>
                  <a:tcPr anchor="ctr"/>
                </a:tc>
                <a:tc>
                  <a:txBody>
                    <a:bodyPr/>
                    <a:lstStyle/>
                    <a:p>
                      <a:endParaRPr lang="en-US" sz="900"/>
                    </a:p>
                  </a:txBody>
                  <a:tcPr anchor="ctr">
                    <a:solidFill>
                      <a:schemeClr val="accent1">
                        <a:lumMod val="40000"/>
                        <a:lumOff val="60000"/>
                      </a:schemeClr>
                    </a:solidFill>
                  </a:tcPr>
                </a:tc>
                <a:tc>
                  <a:txBody>
                    <a:bodyPr/>
                    <a:lstStyle/>
                    <a:p>
                      <a:endParaRPr lang="en-US" sz="900" i="1"/>
                    </a:p>
                  </a:txBody>
                  <a:tcPr anchor="ctr">
                    <a:noFill/>
                  </a:tcPr>
                </a:tc>
                <a:tc>
                  <a:txBody>
                    <a:bodyPr/>
                    <a:lstStyle/>
                    <a:p>
                      <a:endParaRPr lang="en-US" sz="900" i="1"/>
                    </a:p>
                  </a:txBody>
                  <a:tcPr anchor="ctr">
                    <a:noFill/>
                  </a:tcPr>
                </a:tc>
                <a:tc>
                  <a:txBody>
                    <a:bodyPr/>
                    <a:lstStyle/>
                    <a:p>
                      <a:endParaRPr lang="en-US" sz="900"/>
                    </a:p>
                  </a:txBody>
                  <a:tcPr anchor="ctr">
                    <a:noFill/>
                  </a:tcP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extLst>
                  <a:ext uri="{0D108BD9-81ED-4DB2-BD59-A6C34878D82A}">
                    <a16:rowId xmlns:a16="http://schemas.microsoft.com/office/drawing/2014/main" val="4043936104"/>
                  </a:ext>
                </a:extLst>
              </a:tr>
              <a:tr h="432000">
                <a:tc>
                  <a:txBody>
                    <a:bodyPr/>
                    <a:lstStyle/>
                    <a:p>
                      <a:r>
                        <a:rPr lang="en-US" sz="900" b="1"/>
                        <a:t>Kick-off</a:t>
                      </a:r>
                    </a:p>
                  </a:txBody>
                  <a:tcPr anchor="ctr"/>
                </a:tc>
                <a:tc>
                  <a:txBody>
                    <a:bodyPr/>
                    <a:lstStyle/>
                    <a:p>
                      <a:endParaRPr lang="en-US" sz="900"/>
                    </a:p>
                  </a:txBody>
                  <a:tcPr anchor="ctr"/>
                </a:tc>
                <a:tc>
                  <a:txBody>
                    <a:bodyPr/>
                    <a:lstStyle/>
                    <a:p>
                      <a:endParaRPr lang="en-US" sz="900"/>
                    </a:p>
                  </a:txBody>
                  <a:tcPr anchor="ctr">
                    <a:solidFill>
                      <a:schemeClr val="accent1">
                        <a:lumMod val="60000"/>
                        <a:lumOff val="40000"/>
                      </a:schemeClr>
                    </a:solidFill>
                  </a:tcPr>
                </a:tc>
                <a:tc>
                  <a:txBody>
                    <a:bodyPr/>
                    <a:lstStyle/>
                    <a:p>
                      <a:endParaRPr lang="en-US" sz="900"/>
                    </a:p>
                  </a:txBody>
                  <a:tcPr anchor="ctr"/>
                </a:tc>
                <a:tc>
                  <a:txBody>
                    <a:bodyPr/>
                    <a:lstStyle/>
                    <a:p>
                      <a:endParaRPr lang="en-US" sz="900"/>
                    </a:p>
                  </a:txBody>
                  <a:tcPr anchor="ctr">
                    <a:noFill/>
                  </a:tcPr>
                </a:tc>
                <a:tc>
                  <a:txBody>
                    <a:bodyPr/>
                    <a:lstStyle/>
                    <a:p>
                      <a:endParaRPr lang="en-US" sz="900"/>
                    </a:p>
                  </a:txBody>
                  <a:tcPr anchor="ctr">
                    <a:noFill/>
                  </a:tcPr>
                </a:tc>
                <a:tc>
                  <a:txBody>
                    <a:bodyPr/>
                    <a:lstStyle/>
                    <a:p>
                      <a:endParaRPr lang="en-US" sz="900" i="1">
                        <a:solidFill>
                          <a:schemeClr val="bg1"/>
                        </a:solidFill>
                      </a:endParaRPr>
                    </a:p>
                  </a:txBody>
                  <a:tcPr anchor="ctr">
                    <a:noFill/>
                  </a:tcP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extLst>
                  <a:ext uri="{0D108BD9-81ED-4DB2-BD59-A6C34878D82A}">
                    <a16:rowId xmlns:a16="http://schemas.microsoft.com/office/drawing/2014/main" val="2697067768"/>
                  </a:ext>
                </a:extLst>
              </a:tr>
              <a:tr h="432000">
                <a:tc>
                  <a:txBody>
                    <a:bodyPr/>
                    <a:lstStyle/>
                    <a:p>
                      <a:r>
                        <a:rPr lang="en-US" sz="900" b="1"/>
                        <a:t>Planning &amp; Alignment</a:t>
                      </a:r>
                    </a:p>
                  </a:txBody>
                  <a:tcPr anchor="ctr"/>
                </a:tc>
                <a:tc>
                  <a:txBody>
                    <a:bodyPr/>
                    <a:lstStyle/>
                    <a:p>
                      <a:endParaRPr lang="en-US" sz="900"/>
                    </a:p>
                  </a:txBody>
                  <a:tcPr anchor="ctr"/>
                </a:tc>
                <a:tc>
                  <a:txBody>
                    <a:bodyPr/>
                    <a:lstStyle/>
                    <a:p>
                      <a:endParaRPr lang="en-US" sz="900"/>
                    </a:p>
                  </a:txBody>
                  <a:tcPr anchor="ctr">
                    <a:noFill/>
                  </a:tcPr>
                </a:tc>
                <a:tc>
                  <a:txBody>
                    <a:bodyPr/>
                    <a:lstStyle/>
                    <a:p>
                      <a:r>
                        <a:rPr lang="en-US" sz="900">
                          <a:solidFill>
                            <a:schemeClr val="bg1"/>
                          </a:solidFill>
                        </a:rPr>
                        <a:t>Re-planning</a:t>
                      </a:r>
                    </a:p>
                  </a:txBody>
                  <a:tcPr anchor="ctr">
                    <a:solidFill>
                      <a:srgbClr val="0070C0"/>
                    </a:solidFill>
                  </a:tcPr>
                </a:tc>
                <a:tc>
                  <a:txBody>
                    <a:bodyPr/>
                    <a:lstStyle/>
                    <a:p>
                      <a:r>
                        <a:rPr lang="en-US" sz="900">
                          <a:solidFill>
                            <a:schemeClr val="bg1"/>
                          </a:solidFill>
                        </a:rPr>
                        <a:t>Modelling</a:t>
                      </a:r>
                    </a:p>
                  </a:txBody>
                  <a:tcPr anchor="ctr">
                    <a:solidFill>
                      <a:srgbClr val="0070C0"/>
                    </a:solidFill>
                  </a:tcPr>
                </a:tc>
                <a:tc>
                  <a:txBody>
                    <a:bodyPr/>
                    <a:lstStyle/>
                    <a:p>
                      <a:r>
                        <a:rPr lang="en-US" sz="900">
                          <a:solidFill>
                            <a:schemeClr val="bg1"/>
                          </a:solidFill>
                        </a:rPr>
                        <a:t>Model</a:t>
                      </a:r>
                      <a:r>
                        <a:rPr lang="en-US" sz="900" baseline="0">
                          <a:solidFill>
                            <a:schemeClr val="bg1"/>
                          </a:solidFill>
                        </a:rPr>
                        <a:t> alignment with MT</a:t>
                      </a:r>
                      <a:endParaRPr lang="en-US" sz="900">
                        <a:solidFill>
                          <a:schemeClr val="bg1"/>
                        </a:solidFill>
                      </a:endParaRPr>
                    </a:p>
                  </a:txBody>
                  <a:tcPr anchor="ctr">
                    <a:solidFill>
                      <a:srgbClr val="0070C0"/>
                    </a:solidFill>
                  </a:tcPr>
                </a:tc>
                <a:tc>
                  <a:txBody>
                    <a:bodyPr/>
                    <a:lstStyle/>
                    <a:p>
                      <a:endParaRPr lang="en-US" sz="900" i="1">
                        <a:solidFill>
                          <a:schemeClr val="bg1"/>
                        </a:solidFill>
                      </a:endParaRPr>
                    </a:p>
                  </a:txBody>
                  <a:tcPr anchor="ctr">
                    <a:noFill/>
                  </a:tcP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extLst>
                  <a:ext uri="{0D108BD9-81ED-4DB2-BD59-A6C34878D82A}">
                    <a16:rowId xmlns:a16="http://schemas.microsoft.com/office/drawing/2014/main" val="1778363435"/>
                  </a:ext>
                </a:extLst>
              </a:tr>
              <a:tr h="432000">
                <a:tc>
                  <a:txBody>
                    <a:bodyPr/>
                    <a:lstStyle/>
                    <a:p>
                      <a:r>
                        <a:rPr lang="en-US" sz="900" b="1"/>
                        <a:t>Go/ No-Go</a:t>
                      </a:r>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solidFill>
                          <a:schemeClr val="bg1"/>
                        </a:solidFill>
                      </a:endParaRPr>
                    </a:p>
                  </a:txBody>
                  <a:tcPr anchor="ct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a:solidFill>
                            <a:schemeClr val="bg1"/>
                          </a:solidFill>
                        </a:rPr>
                        <a:t>GO/ NO-GO</a:t>
                      </a:r>
                    </a:p>
                  </a:txBody>
                  <a:tcPr anchor="ctr">
                    <a:solidFill>
                      <a:schemeClr val="accent1">
                        <a:lumMod val="75000"/>
                      </a:schemeClr>
                    </a:solidFill>
                  </a:tcPr>
                </a:tc>
                <a:tc>
                  <a:txBody>
                    <a:bodyPr/>
                    <a:lstStyle/>
                    <a:p>
                      <a:endParaRPr lang="en-US" sz="900" b="0" i="0">
                        <a:solidFill>
                          <a:schemeClr val="bg2"/>
                        </a:solidFill>
                      </a:endParaRPr>
                    </a:p>
                  </a:txBody>
                  <a:tcPr anchor="ctr">
                    <a:noFill/>
                  </a:tcPr>
                </a:tc>
                <a:tc>
                  <a:txBody>
                    <a:bodyPr/>
                    <a:lstStyle/>
                    <a:p>
                      <a:endParaRPr lang="en-US" sz="900" b="0" i="0">
                        <a:solidFill>
                          <a:schemeClr val="bg2"/>
                        </a:solidFill>
                      </a:endParaRPr>
                    </a:p>
                  </a:txBody>
                  <a:tcPr anchor="ctr">
                    <a:noFill/>
                  </a:tcPr>
                </a:tc>
                <a:tc>
                  <a:txBody>
                    <a:bodyPr/>
                    <a:lstStyle/>
                    <a:p>
                      <a:endParaRPr lang="en-US" sz="900" b="0"/>
                    </a:p>
                  </a:txBody>
                  <a:tcPr anchor="ctr"/>
                </a:tc>
                <a:tc>
                  <a:txBody>
                    <a:bodyPr/>
                    <a:lstStyle/>
                    <a:p>
                      <a:endParaRPr lang="en-US" sz="900" b="0"/>
                    </a:p>
                  </a:txBody>
                  <a:tcPr anchor="ctr"/>
                </a:tc>
                <a:tc>
                  <a:txBody>
                    <a:bodyPr/>
                    <a:lstStyle/>
                    <a:p>
                      <a:endParaRPr lang="en-US" sz="900" b="0"/>
                    </a:p>
                  </a:txBody>
                  <a:tcPr anchor="ctr"/>
                </a:tc>
                <a:tc>
                  <a:txBody>
                    <a:bodyPr/>
                    <a:lstStyle/>
                    <a:p>
                      <a:endParaRPr lang="en-US" sz="900" b="0"/>
                    </a:p>
                  </a:txBody>
                  <a:tcPr anchor="ctr"/>
                </a:tc>
                <a:tc>
                  <a:txBody>
                    <a:bodyPr/>
                    <a:lstStyle/>
                    <a:p>
                      <a:endParaRPr lang="en-US" sz="900" b="0"/>
                    </a:p>
                  </a:txBody>
                  <a:tcPr anchor="ctr"/>
                </a:tc>
                <a:extLst>
                  <a:ext uri="{0D108BD9-81ED-4DB2-BD59-A6C34878D82A}">
                    <a16:rowId xmlns:a16="http://schemas.microsoft.com/office/drawing/2014/main" val="854722129"/>
                  </a:ext>
                </a:extLst>
              </a:tr>
              <a:tr h="432000">
                <a:tc>
                  <a:txBody>
                    <a:bodyPr/>
                    <a:lstStyle/>
                    <a:p>
                      <a:r>
                        <a:rPr lang="en-US" sz="900" b="1"/>
                        <a:t>Implementation</a:t>
                      </a:r>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r>
                        <a:rPr lang="en-US" sz="900" b="0">
                          <a:solidFill>
                            <a:schemeClr val="bg1"/>
                          </a:solidFill>
                        </a:rPr>
                        <a:t>Agency training + scripting</a:t>
                      </a:r>
                    </a:p>
                  </a:txBody>
                  <a:tcPr anchor="ctr">
                    <a:solidFill>
                      <a:schemeClr val="accent1">
                        <a:lumMod val="50000"/>
                      </a:schemeClr>
                    </a:solidFill>
                  </a:tcPr>
                </a:tc>
                <a:tc>
                  <a:txBody>
                    <a:bodyPr/>
                    <a:lstStyle/>
                    <a:p>
                      <a:r>
                        <a:rPr lang="en-US" sz="900" b="0">
                          <a:solidFill>
                            <a:schemeClr val="bg1"/>
                          </a:solidFill>
                        </a:rPr>
                        <a:t>Agency training + scripting</a:t>
                      </a:r>
                      <a:endParaRPr lang="en-US" sz="900" b="0"/>
                    </a:p>
                  </a:txBody>
                  <a:tcPr anchor="ctr">
                    <a:solidFill>
                      <a:schemeClr val="accent1">
                        <a:lumMod val="50000"/>
                      </a:schemeClr>
                    </a:solidFill>
                  </a:tcPr>
                </a:tc>
                <a:tc>
                  <a:txBody>
                    <a:bodyPr/>
                    <a:lstStyle/>
                    <a:p>
                      <a:r>
                        <a:rPr lang="en-US" sz="900" b="0">
                          <a:solidFill>
                            <a:schemeClr val="bg1"/>
                          </a:solidFill>
                        </a:rPr>
                        <a:t>UAT &amp; Go Live Check</a:t>
                      </a:r>
                    </a:p>
                  </a:txBody>
                  <a:tcPr anchor="ctr">
                    <a:solidFill>
                      <a:schemeClr val="accent1">
                        <a:lumMod val="50000"/>
                      </a:schemeClr>
                    </a:solidFill>
                  </a:tcPr>
                </a:tc>
                <a:tc>
                  <a:txBody>
                    <a:bodyPr/>
                    <a:lstStyle/>
                    <a:p>
                      <a:endParaRPr lang="en-US" sz="900" b="0">
                        <a:solidFill>
                          <a:schemeClr val="bg1"/>
                        </a:solidFill>
                      </a:endParaRPr>
                    </a:p>
                  </a:txBody>
                  <a:tcPr anchor="ctr">
                    <a:noFill/>
                  </a:tcPr>
                </a:tc>
                <a:tc>
                  <a:txBody>
                    <a:bodyPr/>
                    <a:lstStyle/>
                    <a:p>
                      <a:endParaRPr lang="en-US" sz="900" b="0">
                        <a:solidFill>
                          <a:schemeClr val="bg1"/>
                        </a:solidFill>
                      </a:endParaRPr>
                    </a:p>
                  </a:txBody>
                  <a:tcPr anchor="ctr">
                    <a:noFill/>
                  </a:tcPr>
                </a:tc>
                <a:tc>
                  <a:txBody>
                    <a:bodyPr/>
                    <a:lstStyle/>
                    <a:p>
                      <a:endParaRPr lang="en-US" sz="900" b="0"/>
                    </a:p>
                  </a:txBody>
                  <a:tcPr anchor="ctr"/>
                </a:tc>
                <a:tc>
                  <a:txBody>
                    <a:bodyPr/>
                    <a:lstStyle/>
                    <a:p>
                      <a:endParaRPr lang="en-US" sz="900" b="0"/>
                    </a:p>
                  </a:txBody>
                  <a:tcPr anchor="ctr"/>
                </a:tc>
                <a:extLst>
                  <a:ext uri="{0D108BD9-81ED-4DB2-BD59-A6C34878D82A}">
                    <a16:rowId xmlns:a16="http://schemas.microsoft.com/office/drawing/2014/main" val="2867105352"/>
                  </a:ext>
                </a:extLst>
              </a:tr>
              <a:tr h="432000">
                <a:tc>
                  <a:txBody>
                    <a:bodyPr/>
                    <a:lstStyle/>
                    <a:p>
                      <a:r>
                        <a:rPr lang="en-US" sz="900" b="1"/>
                        <a:t>Review &amp; Optimize</a:t>
                      </a:r>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a:p>
                  </a:txBody>
                  <a:tcPr anchor="ctr"/>
                </a:tc>
                <a:tc>
                  <a:txBody>
                    <a:bodyPr/>
                    <a:lstStyle/>
                    <a:p>
                      <a:endParaRPr lang="en-US" sz="900" b="0"/>
                    </a:p>
                  </a:txBody>
                  <a:tcPr anchor="ctr"/>
                </a:tc>
                <a:tc>
                  <a:txBody>
                    <a:bodyPr/>
                    <a:lstStyle/>
                    <a:p>
                      <a:endParaRPr lang="en-US" sz="900" b="0"/>
                    </a:p>
                  </a:txBody>
                  <a:tcPr anchor="ctr"/>
                </a:tc>
                <a:tc>
                  <a:txBody>
                    <a:bodyPr/>
                    <a:lstStyle/>
                    <a:p>
                      <a:endParaRPr lang="en-US" sz="900" b="0"/>
                    </a:p>
                  </a:txBody>
                  <a:tcPr anchor="ctr"/>
                </a:tc>
                <a:tc>
                  <a:txBody>
                    <a:bodyPr/>
                    <a:lstStyle/>
                    <a:p>
                      <a:r>
                        <a:rPr lang="en-US" sz="900" b="0">
                          <a:solidFill>
                            <a:schemeClr val="bg1"/>
                          </a:solidFill>
                        </a:rPr>
                        <a:t>Check-in</a:t>
                      </a:r>
                    </a:p>
                  </a:txBody>
                  <a:tcPr anchor="ctr">
                    <a:solidFill>
                      <a:schemeClr val="accent1">
                        <a:lumMod val="40000"/>
                        <a:lumOff val="60000"/>
                      </a:schemeClr>
                    </a:solidFill>
                  </a:tcPr>
                </a:tc>
                <a:tc>
                  <a:txBody>
                    <a:bodyPr/>
                    <a:lstStyle/>
                    <a:p>
                      <a:r>
                        <a:rPr lang="en-US" sz="900" b="0">
                          <a:solidFill>
                            <a:schemeClr val="bg1"/>
                          </a:solidFill>
                        </a:rPr>
                        <a:t>Check-in</a:t>
                      </a:r>
                    </a:p>
                  </a:txBody>
                  <a:tcPr anchor="ctr">
                    <a:solidFill>
                      <a:schemeClr val="accent1">
                        <a:lumMod val="40000"/>
                        <a:lumOff val="60000"/>
                      </a:schemeClr>
                    </a:solidFill>
                  </a:tcPr>
                </a:tc>
                <a:tc>
                  <a:txBody>
                    <a:bodyPr/>
                    <a:lstStyle/>
                    <a:p>
                      <a:r>
                        <a:rPr lang="en-US" sz="900" b="0">
                          <a:solidFill>
                            <a:schemeClr val="bg1"/>
                          </a:solidFill>
                        </a:rPr>
                        <a:t>Check-in</a:t>
                      </a:r>
                    </a:p>
                  </a:txBody>
                  <a:tcPr anchor="ctr">
                    <a:solidFill>
                      <a:schemeClr val="accent1">
                        <a:lumMod val="40000"/>
                        <a:lumOff val="60000"/>
                      </a:schemeClr>
                    </a:solidFill>
                  </a:tcPr>
                </a:tc>
                <a:tc>
                  <a:txBody>
                    <a:bodyPr/>
                    <a:lstStyle/>
                    <a:p>
                      <a:r>
                        <a:rPr lang="en-US" sz="900" b="0">
                          <a:solidFill>
                            <a:schemeClr val="bg1"/>
                          </a:solidFill>
                        </a:rPr>
                        <a:t>Check-in</a:t>
                      </a:r>
                    </a:p>
                  </a:txBody>
                  <a:tcPr anchor="ctr">
                    <a:solidFill>
                      <a:schemeClr val="accent1">
                        <a:lumMod val="40000"/>
                        <a:lumOff val="60000"/>
                      </a:schemeClr>
                    </a:solidFill>
                  </a:tcPr>
                </a:tc>
                <a:extLst>
                  <a:ext uri="{0D108BD9-81ED-4DB2-BD59-A6C34878D82A}">
                    <a16:rowId xmlns:a16="http://schemas.microsoft.com/office/drawing/2014/main" val="750500949"/>
                  </a:ext>
                </a:extLst>
              </a:tr>
            </a:tbl>
          </a:graphicData>
        </a:graphic>
      </p:graphicFrame>
      <p:sp>
        <p:nvSpPr>
          <p:cNvPr id="7" name="Rectangle 6"/>
          <p:cNvSpPr/>
          <p:nvPr/>
        </p:nvSpPr>
        <p:spPr>
          <a:xfrm>
            <a:off x="282106" y="4317161"/>
            <a:ext cx="8580876" cy="547199"/>
          </a:xfrm>
          <a:prstGeom prst="rect">
            <a:avLst/>
          </a:prstGeom>
          <a:no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000">
                <a:solidFill>
                  <a:srgbClr val="002060"/>
                </a:solidFill>
              </a:rPr>
              <a:t>Aim to go live mid Apr 2020.</a:t>
            </a:r>
          </a:p>
          <a:p>
            <a:pPr marL="171450" indent="-171450">
              <a:buFont typeface="Arial" panose="020B0604020202020204" pitchFamily="34" charset="0"/>
              <a:buChar char="•"/>
            </a:pPr>
            <a:r>
              <a:rPr lang="en-US" sz="1000">
                <a:solidFill>
                  <a:srgbClr val="002060"/>
                </a:solidFill>
              </a:rPr>
              <a:t>Bi-weekly review/ optimization cadence within the initial 2 months; Monthly cadence from the 3</a:t>
            </a:r>
            <a:r>
              <a:rPr lang="en-US" sz="1000" baseline="30000">
                <a:solidFill>
                  <a:srgbClr val="002060"/>
                </a:solidFill>
              </a:rPr>
              <a:t>rd</a:t>
            </a:r>
            <a:r>
              <a:rPr lang="en-US" sz="1000">
                <a:solidFill>
                  <a:srgbClr val="002060"/>
                </a:solidFill>
              </a:rPr>
              <a:t> month of go live.</a:t>
            </a:r>
          </a:p>
          <a:p>
            <a:pPr marL="171450" indent="-171450">
              <a:buFont typeface="Arial" panose="020B0604020202020204" pitchFamily="34" charset="0"/>
              <a:buChar char="•"/>
            </a:pPr>
            <a:r>
              <a:rPr lang="en-US" sz="1000">
                <a:solidFill>
                  <a:srgbClr val="002060"/>
                </a:solidFill>
              </a:rPr>
              <a:t>Pilot phase to run till 31-Jul with aim to continue and scale to other business and countries from 30-Jun 2020.</a:t>
            </a:r>
          </a:p>
        </p:txBody>
      </p:sp>
    </p:spTree>
    <p:extLst>
      <p:ext uri="{BB962C8B-B14F-4D97-AF65-F5344CB8AC3E}">
        <p14:creationId xmlns:p14="http://schemas.microsoft.com/office/powerpoint/2010/main" val="11339314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2060"/>
                </a:solidFill>
              </a:rPr>
              <a:t>Checklist for new LM process deployment</a:t>
            </a:r>
          </a:p>
        </p:txBody>
      </p:sp>
      <p:sp>
        <p:nvSpPr>
          <p:cNvPr id="5" name="Slide Number Placeholder 4"/>
          <p:cNvSpPr>
            <a:spLocks noGrp="1"/>
          </p:cNvSpPr>
          <p:nvPr>
            <p:ph type="sldNum" sz="quarter" idx="12"/>
          </p:nvPr>
        </p:nvSpPr>
        <p:spPr/>
        <p:txBody>
          <a:bodyPr/>
          <a:lstStyle/>
          <a:p>
            <a:fld id="{A5163908-529D-4A49-892F-D37C4044DFD8}" type="slidenum">
              <a:rPr lang="en-IN" smtClean="0"/>
              <a:pPr/>
              <a:t>31</a:t>
            </a:fld>
            <a:endParaRPr lang="en-IN"/>
          </a:p>
        </p:txBody>
      </p:sp>
      <p:graphicFrame>
        <p:nvGraphicFramePr>
          <p:cNvPr id="6" name="Table 5"/>
          <p:cNvGraphicFramePr>
            <a:graphicFrameLocks noGrp="1"/>
          </p:cNvGraphicFramePr>
          <p:nvPr>
            <p:extLst>
              <p:ext uri="{D42A27DB-BD31-4B8C-83A1-F6EECF244321}">
                <p14:modId xmlns:p14="http://schemas.microsoft.com/office/powerpoint/2010/main" val="2121099834"/>
              </p:ext>
            </p:extLst>
          </p:nvPr>
        </p:nvGraphicFramePr>
        <p:xfrm>
          <a:off x="290556" y="803308"/>
          <a:ext cx="8503065" cy="4064028"/>
        </p:xfrm>
        <a:graphic>
          <a:graphicData uri="http://schemas.openxmlformats.org/drawingml/2006/table">
            <a:tbl>
              <a:tblPr firstRow="1" bandRow="1"/>
              <a:tblGrid>
                <a:gridCol w="2944025">
                  <a:extLst>
                    <a:ext uri="{9D8B030D-6E8A-4147-A177-3AD203B41FA5}">
                      <a16:colId xmlns:a16="http://schemas.microsoft.com/office/drawing/2014/main" val="1771133023"/>
                    </a:ext>
                  </a:extLst>
                </a:gridCol>
                <a:gridCol w="1160062">
                  <a:extLst>
                    <a:ext uri="{9D8B030D-6E8A-4147-A177-3AD203B41FA5}">
                      <a16:colId xmlns:a16="http://schemas.microsoft.com/office/drawing/2014/main" val="3875326088"/>
                    </a:ext>
                  </a:extLst>
                </a:gridCol>
                <a:gridCol w="662893">
                  <a:extLst>
                    <a:ext uri="{9D8B030D-6E8A-4147-A177-3AD203B41FA5}">
                      <a16:colId xmlns:a16="http://schemas.microsoft.com/office/drawing/2014/main" val="454814454"/>
                    </a:ext>
                  </a:extLst>
                </a:gridCol>
                <a:gridCol w="614152">
                  <a:extLst>
                    <a:ext uri="{9D8B030D-6E8A-4147-A177-3AD203B41FA5}">
                      <a16:colId xmlns:a16="http://schemas.microsoft.com/office/drawing/2014/main" val="2166859991"/>
                    </a:ext>
                  </a:extLst>
                </a:gridCol>
                <a:gridCol w="3121933">
                  <a:extLst>
                    <a:ext uri="{9D8B030D-6E8A-4147-A177-3AD203B41FA5}">
                      <a16:colId xmlns:a16="http://schemas.microsoft.com/office/drawing/2014/main" val="969572477"/>
                    </a:ext>
                  </a:extLst>
                </a:gridCol>
              </a:tblGrid>
              <a:tr h="142816">
                <a:tc>
                  <a:txBody>
                    <a:bodyPr/>
                    <a:lstStyle/>
                    <a:p>
                      <a:pPr algn="ctr" rtl="0" fontAlgn="ctr"/>
                      <a:r>
                        <a:rPr lang="en-US" sz="700" b="1" i="0" u="none" strike="noStrike">
                          <a:solidFill>
                            <a:srgbClr val="FFFFFF"/>
                          </a:solidFill>
                          <a:effectLst/>
                          <a:latin typeface="Calibri" panose="020F0502020204030204" pitchFamily="34" charset="0"/>
                        </a:rPr>
                        <a:t>Action Checklist</a:t>
                      </a:r>
                    </a:p>
                  </a:txBody>
                  <a:tcPr marL="0" marR="0" marT="0" marB="0" anchor="ctr">
                    <a:lnL w="6350" cap="flat" cmpd="sng" algn="ctr">
                      <a:solidFill>
                        <a:srgbClr val="0065A1"/>
                      </a:solidFill>
                      <a:prstDash val="solid"/>
                      <a:round/>
                      <a:headEnd type="none" w="med" len="med"/>
                      <a:tailEnd type="none" w="med" len="med"/>
                    </a:lnL>
                    <a:lnR>
                      <a:noFill/>
                    </a:lnR>
                    <a:lnT w="6350" cap="flat" cmpd="sng" algn="ctr">
                      <a:solidFill>
                        <a:srgbClr val="0065A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66A1"/>
                    </a:solidFill>
                  </a:tcPr>
                </a:tc>
                <a:tc>
                  <a:txBody>
                    <a:bodyPr/>
                    <a:lstStyle/>
                    <a:p>
                      <a:pPr algn="ctr" rtl="0" fontAlgn="ctr"/>
                      <a:r>
                        <a:rPr lang="en-US" sz="700" b="1" i="0" u="none" strike="noStrike">
                          <a:solidFill>
                            <a:srgbClr val="FFFFFF"/>
                          </a:solidFill>
                          <a:effectLst/>
                          <a:latin typeface="Calibri" panose="020F0502020204030204" pitchFamily="34" charset="0"/>
                        </a:rPr>
                        <a:t>Action Owner</a:t>
                      </a:r>
                    </a:p>
                  </a:txBody>
                  <a:tcPr marL="0" marR="0" marT="0" marB="0" anchor="ctr">
                    <a:lnL>
                      <a:noFill/>
                    </a:lnL>
                    <a:lnR>
                      <a:noFill/>
                    </a:lnR>
                    <a:lnT w="6350" cap="flat" cmpd="sng" algn="ctr">
                      <a:solidFill>
                        <a:srgbClr val="0065A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66A1"/>
                    </a:solidFill>
                  </a:tcPr>
                </a:tc>
                <a:tc>
                  <a:txBody>
                    <a:bodyPr/>
                    <a:lstStyle/>
                    <a:p>
                      <a:pPr algn="ctr" rtl="0" fontAlgn="ctr"/>
                      <a:r>
                        <a:rPr lang="en-US" sz="700" b="1" i="0" u="none" strike="noStrike">
                          <a:solidFill>
                            <a:srgbClr val="FFFFFF"/>
                          </a:solidFill>
                          <a:effectLst/>
                          <a:latin typeface="Calibri" panose="020F0502020204030204" pitchFamily="34" charset="0"/>
                        </a:rPr>
                        <a:t>Planned</a:t>
                      </a:r>
                    </a:p>
                  </a:txBody>
                  <a:tcPr marL="0" marR="0" marT="0" marB="0" anchor="ctr">
                    <a:lnL>
                      <a:noFill/>
                    </a:lnL>
                    <a:lnR>
                      <a:noFill/>
                    </a:lnR>
                    <a:lnT w="6350" cap="flat" cmpd="sng" algn="ctr">
                      <a:solidFill>
                        <a:srgbClr val="0065A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66A1"/>
                    </a:solidFill>
                  </a:tcPr>
                </a:tc>
                <a:tc>
                  <a:txBody>
                    <a:bodyPr/>
                    <a:lstStyle/>
                    <a:p>
                      <a:pPr algn="ctr" rtl="0" fontAlgn="ctr"/>
                      <a:r>
                        <a:rPr lang="en-US" sz="700" b="1" i="0" u="none" strike="noStrike">
                          <a:solidFill>
                            <a:srgbClr val="FFFFFF"/>
                          </a:solidFill>
                          <a:effectLst/>
                          <a:latin typeface="Calibri" panose="020F0502020204030204" pitchFamily="34" charset="0"/>
                        </a:rPr>
                        <a:t>Re-planned</a:t>
                      </a:r>
                    </a:p>
                  </a:txBody>
                  <a:tcPr marL="0" marR="0" marT="0" marB="0" anchor="ctr">
                    <a:lnL>
                      <a:noFill/>
                    </a:lnL>
                    <a:lnR>
                      <a:noFill/>
                    </a:lnR>
                    <a:lnT w="6350" cap="flat" cmpd="sng" algn="ctr">
                      <a:solidFill>
                        <a:srgbClr val="0065A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66A1"/>
                    </a:solidFill>
                  </a:tcPr>
                </a:tc>
                <a:tc>
                  <a:txBody>
                    <a:bodyPr/>
                    <a:lstStyle/>
                    <a:p>
                      <a:pPr algn="ctr" rtl="0" fontAlgn="ctr"/>
                      <a:r>
                        <a:rPr lang="en-US" sz="700" b="1" i="0" u="none" strike="noStrike">
                          <a:solidFill>
                            <a:srgbClr val="FFFFFF"/>
                          </a:solidFill>
                          <a:effectLst/>
                          <a:latin typeface="Calibri" panose="020F0502020204030204" pitchFamily="34" charset="0"/>
                        </a:rPr>
                        <a:t>Status</a:t>
                      </a:r>
                    </a:p>
                  </a:txBody>
                  <a:tcPr marL="0" marR="0" marT="0" marB="0" anchor="ctr">
                    <a:lnL>
                      <a:noFill/>
                    </a:lnL>
                    <a:lnR w="6350" cap="flat" cmpd="sng" algn="ctr">
                      <a:solidFill>
                        <a:srgbClr val="0065A1"/>
                      </a:solidFill>
                      <a:prstDash val="solid"/>
                      <a:round/>
                      <a:headEnd type="none" w="med" len="med"/>
                      <a:tailEnd type="none" w="med" len="med"/>
                    </a:lnR>
                    <a:lnT w="6350" cap="flat" cmpd="sng" algn="ctr">
                      <a:solidFill>
                        <a:srgbClr val="0065A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66A1"/>
                    </a:solidFill>
                  </a:tcPr>
                </a:tc>
                <a:extLst>
                  <a:ext uri="{0D108BD9-81ED-4DB2-BD59-A6C34878D82A}">
                    <a16:rowId xmlns:a16="http://schemas.microsoft.com/office/drawing/2014/main" val="2415206166"/>
                  </a:ext>
                </a:extLst>
              </a:tr>
              <a:tr h="142816">
                <a:tc>
                  <a:txBody>
                    <a:bodyPr/>
                    <a:lstStyle/>
                    <a:p>
                      <a:pPr algn="l" rtl="0" fontAlgn="ctr"/>
                      <a:r>
                        <a:rPr lang="en-US" sz="700" b="0" i="0" u="none" strike="noStrike">
                          <a:solidFill>
                            <a:srgbClr val="000000"/>
                          </a:solidFill>
                          <a:effectLst/>
                          <a:latin typeface="Calibri" panose="020F0502020204030204" pitchFamily="34" charset="0"/>
                        </a:rPr>
                        <a:t>Mapping evolved LM process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Elaine 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13-Mar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800" b="0" i="0" u="none" strike="noStrike">
                          <a:solidFill>
                            <a:srgbClr val="006100"/>
                          </a:solidFill>
                          <a:effectLst/>
                          <a:latin typeface="Calibri" panose="020F0502020204030204" pitchFamily="34" charset="0"/>
                        </a:rPr>
                        <a:t>Completed</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extLst>
                  <a:ext uri="{0D108BD9-81ED-4DB2-BD59-A6C34878D82A}">
                    <a16:rowId xmlns:a16="http://schemas.microsoft.com/office/drawing/2014/main" val="171460611"/>
                  </a:ext>
                </a:extLst>
              </a:tr>
              <a:tr h="271352">
                <a:tc>
                  <a:txBody>
                    <a:bodyPr/>
                    <a:lstStyle/>
                    <a:p>
                      <a:pPr algn="l" rtl="0" fontAlgn="ctr"/>
                      <a:r>
                        <a:rPr lang="en-AU" sz="700" b="0" i="0" u="none" strike="noStrike">
                          <a:solidFill>
                            <a:srgbClr val="000000"/>
                          </a:solidFill>
                          <a:effectLst/>
                          <a:latin typeface="Calibri" panose="020F0502020204030204" pitchFamily="34" charset="0"/>
                        </a:rPr>
                        <a:t>Modality role/ name mapping x-cluster &amp; x-country</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Paula 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Collating &amp; validating</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800" b="0" i="0" u="none" strike="noStrike">
                          <a:solidFill>
                            <a:srgbClr val="006100"/>
                          </a:solidFill>
                          <a:effectLst/>
                          <a:latin typeface="Calibri" panose="020F0502020204030204" pitchFamily="34" charset="0"/>
                        </a:rPr>
                        <a:t>Completed</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extLst>
                  <a:ext uri="{0D108BD9-81ED-4DB2-BD59-A6C34878D82A}">
                    <a16:rowId xmlns:a16="http://schemas.microsoft.com/office/drawing/2014/main" val="4223206218"/>
                  </a:ext>
                </a:extLst>
              </a:tr>
              <a:tr h="142816">
                <a:tc>
                  <a:txBody>
                    <a:bodyPr/>
                    <a:lstStyle/>
                    <a:p>
                      <a:pPr algn="l" rtl="0" fontAlgn="ctr"/>
                      <a:r>
                        <a:rPr lang="en-AU" sz="700" b="0" i="0" u="none" strike="noStrike">
                          <a:solidFill>
                            <a:srgbClr val="000000"/>
                          </a:solidFill>
                          <a:effectLst/>
                          <a:latin typeface="Calibri" panose="020F0502020204030204" pitchFamily="34" charset="0"/>
                        </a:rPr>
                        <a:t>ANZ Marketing Committee Team sharing</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Elaine 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19-Mar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800" b="0" i="0" u="none" strike="noStrike">
                          <a:solidFill>
                            <a:srgbClr val="006100"/>
                          </a:solidFill>
                          <a:effectLst/>
                          <a:latin typeface="Calibri" panose="020F0502020204030204" pitchFamily="34" charset="0"/>
                        </a:rPr>
                        <a:t>Completed</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extLst>
                  <a:ext uri="{0D108BD9-81ED-4DB2-BD59-A6C34878D82A}">
                    <a16:rowId xmlns:a16="http://schemas.microsoft.com/office/drawing/2014/main" val="4180212222"/>
                  </a:ext>
                </a:extLst>
              </a:tr>
              <a:tr h="571267">
                <a:tc>
                  <a:txBody>
                    <a:bodyPr/>
                    <a:lstStyle/>
                    <a:p>
                      <a:pPr algn="l" rtl="0" fontAlgn="ctr"/>
                      <a:r>
                        <a:rPr lang="en-AU" sz="700" b="0" i="0" u="none" strike="noStrike">
                          <a:solidFill>
                            <a:srgbClr val="000000"/>
                          </a:solidFill>
                          <a:effectLst/>
                          <a:latin typeface="Calibri" panose="020F0502020204030204" pitchFamily="34" charset="0"/>
                        </a:rPr>
                        <a:t>Creation of Lead Management </a:t>
                      </a:r>
                      <a:r>
                        <a:rPr lang="en-AU" sz="700" b="0" i="0" u="none" strike="noStrike" err="1">
                          <a:solidFill>
                            <a:srgbClr val="000000"/>
                          </a:solidFill>
                          <a:effectLst/>
                          <a:latin typeface="Calibri" panose="020F0502020204030204" pitchFamily="34" charset="0"/>
                        </a:rPr>
                        <a:t>SoP</a:t>
                      </a:r>
                      <a:r>
                        <a:rPr lang="en-AU" sz="700" b="0" i="0" u="none" strike="noStrike">
                          <a:solidFill>
                            <a:srgbClr val="000000"/>
                          </a:solidFill>
                          <a:effectLst/>
                          <a:latin typeface="Calibri" panose="020F0502020204030204" pitchFamily="34" charset="0"/>
                        </a:rPr>
                        <a:t> and Escalation Matrix</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Paula 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20-Mar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AU" sz="800" b="0" i="0" u="none" strike="noStrike" err="1">
                          <a:solidFill>
                            <a:srgbClr val="9C0006"/>
                          </a:solidFill>
                          <a:effectLst/>
                          <a:latin typeface="Calibri" panose="020F0502020204030204" pitchFamily="34" charset="0"/>
                        </a:rPr>
                        <a:t>SoP</a:t>
                      </a:r>
                      <a:r>
                        <a:rPr lang="en-AU" sz="800" b="0" i="0" u="none" strike="noStrike">
                          <a:solidFill>
                            <a:srgbClr val="9C0006"/>
                          </a:solidFill>
                          <a:effectLst/>
                          <a:latin typeface="Calibri" panose="020F0502020204030204" pitchFamily="34" charset="0"/>
                        </a:rPr>
                        <a:t> finalisation is late. </a:t>
                      </a:r>
                      <a:r>
                        <a:rPr lang="en-AU" sz="800" b="0" i="0" u="none" strike="noStrike" err="1">
                          <a:solidFill>
                            <a:srgbClr val="9C0006"/>
                          </a:solidFill>
                          <a:effectLst/>
                          <a:latin typeface="Calibri" panose="020F0502020204030204" pitchFamily="34" charset="0"/>
                        </a:rPr>
                        <a:t>SoP</a:t>
                      </a:r>
                      <a:r>
                        <a:rPr lang="en-AU" sz="800" b="0" i="0" u="none" strike="noStrike">
                          <a:solidFill>
                            <a:srgbClr val="9C0006"/>
                          </a:solidFill>
                          <a:effectLst/>
                          <a:latin typeface="Calibri" panose="020F0502020204030204" pitchFamily="34" charset="0"/>
                        </a:rPr>
                        <a:t> proposal was sent by Paula to </a:t>
                      </a:r>
                      <a:r>
                        <a:rPr lang="en-AU" sz="800" b="0" i="0" u="none" strike="noStrike" err="1">
                          <a:solidFill>
                            <a:srgbClr val="9C0006"/>
                          </a:solidFill>
                          <a:effectLst/>
                          <a:latin typeface="Calibri" panose="020F0502020204030204" pitchFamily="34" charset="0"/>
                        </a:rPr>
                        <a:t>Verticurl</a:t>
                      </a:r>
                      <a:r>
                        <a:rPr lang="en-AU" sz="800" b="0" i="0" u="none" strike="noStrike">
                          <a:solidFill>
                            <a:srgbClr val="9C0006"/>
                          </a:solidFill>
                          <a:effectLst/>
                          <a:latin typeface="Calibri" panose="020F0502020204030204" pitchFamily="34" charset="0"/>
                        </a:rPr>
                        <a:t> on 21/03 and the team hasn't come back to Philips yet with feedback. Email and calls were done from Paula' side but the team hasn't provided it yet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917570233"/>
                  </a:ext>
                </a:extLst>
              </a:tr>
              <a:tr h="285634">
                <a:tc>
                  <a:txBody>
                    <a:bodyPr/>
                    <a:lstStyle/>
                    <a:p>
                      <a:pPr algn="l" rtl="0" fontAlgn="ctr"/>
                      <a:r>
                        <a:rPr lang="en-AU" sz="700" b="0" i="0" u="none" strike="noStrike">
                          <a:solidFill>
                            <a:srgbClr val="000000"/>
                          </a:solidFill>
                          <a:effectLst/>
                          <a:latin typeface="Calibri" panose="020F0502020204030204" pitchFamily="34" charset="0"/>
                        </a:rPr>
                        <a:t>SFDC Access &amp; Training to Tele-prospecting team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Paula R., Fiona 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26-Mar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30-Mar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800" b="0" i="0" u="none" strike="noStrike">
                          <a:solidFill>
                            <a:srgbClr val="006100"/>
                          </a:solidFill>
                          <a:effectLst/>
                          <a:latin typeface="Calibri" panose="020F0502020204030204" pitchFamily="34" charset="0"/>
                        </a:rPr>
                        <a:t>Completed</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3822585571"/>
                  </a:ext>
                </a:extLst>
              </a:tr>
              <a:tr h="292774">
                <a:tc>
                  <a:txBody>
                    <a:bodyPr/>
                    <a:lstStyle/>
                    <a:p>
                      <a:pPr algn="l" rtl="0" fontAlgn="ctr"/>
                      <a:r>
                        <a:rPr lang="en-AU" sz="700" b="1" i="0" u="none" strike="noStrike">
                          <a:solidFill>
                            <a:srgbClr val="000000"/>
                          </a:solidFill>
                          <a:effectLst/>
                          <a:latin typeface="Calibri" panose="020F0502020204030204" pitchFamily="34" charset="0"/>
                        </a:rPr>
                        <a:t>Modality business and product training to Tele-prospecting team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a:txBody>
                    <a:bodyPr/>
                    <a:lstStyle/>
                    <a:p>
                      <a:pPr algn="ctr" rtl="0" fontAlgn="ctr"/>
                      <a:r>
                        <a:rPr lang="en-US" sz="700" b="1" i="0" u="none" strike="noStrike">
                          <a:solidFill>
                            <a:srgbClr val="000000"/>
                          </a:solidFill>
                          <a:effectLst/>
                          <a:latin typeface="Calibri" panose="020F0502020204030204" pitchFamily="34" charset="0"/>
                        </a:rPr>
                        <a:t>Paula 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gridSpan="3">
                  <a:txBody>
                    <a:bodyPr/>
                    <a:lstStyle/>
                    <a:p>
                      <a:pPr algn="ctr" rtl="0" fontAlgn="ctr"/>
                      <a:r>
                        <a:rPr lang="en-US" sz="700" b="1" i="0" u="none" strike="noStrike">
                          <a:solidFill>
                            <a:srgbClr val="000000"/>
                          </a:solidFill>
                          <a:effectLst/>
                          <a:latin typeface="Calibri" panose="020F0502020204030204" pitchFamily="34" charset="0"/>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506942328"/>
                  </a:ext>
                </a:extLst>
              </a:tr>
              <a:tr h="285634">
                <a:tc>
                  <a:txBody>
                    <a:bodyPr/>
                    <a:lstStyle/>
                    <a:p>
                      <a:pPr algn="l" rtl="0" fontAlgn="ctr">
                        <a:buClr>
                          <a:srgbClr val="000000"/>
                        </a:buClr>
                        <a:buSzPts val="1050"/>
                        <a:buFont typeface="Arial" panose="020B0604020202020204" pitchFamily="34" charset="0"/>
                        <a:buChar char="•"/>
                      </a:pPr>
                      <a:r>
                        <a:rPr lang="en-US" sz="700" b="0" i="0" u="none" strike="noStrike">
                          <a:solidFill>
                            <a:srgbClr val="000000"/>
                          </a:solidFill>
                          <a:effectLst/>
                          <a:latin typeface="Arial" panose="020B0604020202020204" pitchFamily="34" charset="0"/>
                        </a:rPr>
                        <a:t>Connected Care: MATC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MATC: 30-Mar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7-Apr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AU" sz="800" b="0" i="0" u="none" strike="noStrike">
                          <a:solidFill>
                            <a:srgbClr val="9C6500"/>
                          </a:solidFill>
                          <a:effectLst/>
                          <a:latin typeface="Calibri" panose="020F0502020204030204" pitchFamily="34" charset="0"/>
                        </a:rPr>
                        <a:t>Training was rescheduled since MATC team wasn't able to provide sales training material and attend the training session.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extLst>
                  <a:ext uri="{0D108BD9-81ED-4DB2-BD59-A6C34878D82A}">
                    <a16:rowId xmlns:a16="http://schemas.microsoft.com/office/drawing/2014/main" val="4182275680"/>
                  </a:ext>
                </a:extLst>
              </a:tr>
              <a:tr h="142816">
                <a:tc>
                  <a:txBody>
                    <a:bodyPr/>
                    <a:lstStyle/>
                    <a:p>
                      <a:pPr algn="l" rtl="0" fontAlgn="ctr">
                        <a:buClr>
                          <a:srgbClr val="000000"/>
                        </a:buClr>
                        <a:buSzPts val="1050"/>
                        <a:buFont typeface="Arial" panose="020B0604020202020204" pitchFamily="34" charset="0"/>
                        <a:buChar char="•"/>
                      </a:pPr>
                      <a:r>
                        <a:rPr lang="en-AU" sz="700" b="0" i="0" u="none" strike="noStrike">
                          <a:solidFill>
                            <a:srgbClr val="000000"/>
                          </a:solidFill>
                          <a:effectLst/>
                          <a:latin typeface="Arial" panose="020B0604020202020204" pitchFamily="34" charset="0"/>
                        </a:rPr>
                        <a:t>Connected Care: Sleep &amp; Respiratory Care (SRC)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SRC: 20-Mar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800" b="0" i="0" u="none" strike="noStrike">
                          <a:solidFill>
                            <a:srgbClr val="006100"/>
                          </a:solidFill>
                          <a:effectLst/>
                          <a:latin typeface="Calibri" panose="020F0502020204030204" pitchFamily="34" charset="0"/>
                        </a:rPr>
                        <a:t>Completed</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extLst>
                  <a:ext uri="{0D108BD9-81ED-4DB2-BD59-A6C34878D82A}">
                    <a16:rowId xmlns:a16="http://schemas.microsoft.com/office/drawing/2014/main" val="4284428254"/>
                  </a:ext>
                </a:extLst>
              </a:tr>
              <a:tr h="142816">
                <a:tc>
                  <a:txBody>
                    <a:bodyPr/>
                    <a:lstStyle/>
                    <a:p>
                      <a:pPr algn="l" rtl="0" fontAlgn="ctr">
                        <a:buClr>
                          <a:srgbClr val="000000"/>
                        </a:buClr>
                        <a:buSzPts val="1050"/>
                        <a:buFont typeface="Arial" panose="020B0604020202020204" pitchFamily="34" charset="0"/>
                        <a:buChar char="•"/>
                      </a:pPr>
                      <a:r>
                        <a:rPr lang="en-US" sz="700" b="0" i="0" u="none" strike="noStrike">
                          <a:solidFill>
                            <a:srgbClr val="000000"/>
                          </a:solidFill>
                          <a:effectLst/>
                          <a:latin typeface="Arial" panose="020B0604020202020204" pitchFamily="34" charset="0"/>
                        </a:rPr>
                        <a:t>Precision Diagnostic: Ultrasound (US)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US: 24-Mar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800" b="0" i="0" u="none" strike="noStrike">
                          <a:solidFill>
                            <a:srgbClr val="006100"/>
                          </a:solidFill>
                          <a:effectLst/>
                          <a:latin typeface="Calibri" panose="020F0502020204030204" pitchFamily="34" charset="0"/>
                        </a:rPr>
                        <a:t>Completed</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extLst>
                  <a:ext uri="{0D108BD9-81ED-4DB2-BD59-A6C34878D82A}">
                    <a16:rowId xmlns:a16="http://schemas.microsoft.com/office/drawing/2014/main" val="2851134848"/>
                  </a:ext>
                </a:extLst>
              </a:tr>
              <a:tr h="249929">
                <a:tc>
                  <a:txBody>
                    <a:bodyPr/>
                    <a:lstStyle/>
                    <a:p>
                      <a:pPr algn="l" rtl="0" fontAlgn="ctr"/>
                      <a:r>
                        <a:rPr lang="en-US" sz="700" b="1" i="0" u="none" strike="noStrike">
                          <a:solidFill>
                            <a:srgbClr val="000000"/>
                          </a:solidFill>
                          <a:effectLst/>
                          <a:latin typeface="Calibri" panose="020F0502020204030204" pitchFamily="34" charset="0"/>
                        </a:rPr>
                        <a:t>Script development &amp; sign off</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a:txBody>
                    <a:bodyPr/>
                    <a:lstStyle/>
                    <a:p>
                      <a:pPr algn="ctr" rtl="0" fontAlgn="ctr"/>
                      <a:r>
                        <a:rPr lang="en-US" sz="700" b="1" i="0" u="none" strike="noStrike">
                          <a:solidFill>
                            <a:srgbClr val="000000"/>
                          </a:solidFill>
                          <a:effectLst/>
                          <a:latin typeface="Calibri" panose="020F0502020204030204" pitchFamily="34" charset="0"/>
                        </a:rPr>
                        <a:t>Paula R., </a:t>
                      </a:r>
                      <a:r>
                        <a:rPr lang="en-US" sz="700" b="1" i="0" u="none" strike="noStrike" err="1">
                          <a:solidFill>
                            <a:srgbClr val="000000"/>
                          </a:solidFill>
                          <a:effectLst/>
                          <a:latin typeface="Calibri" panose="020F0502020204030204" pitchFamily="34" charset="0"/>
                        </a:rPr>
                        <a:t>Verticurl</a:t>
                      </a:r>
                      <a:endParaRPr lang="en-US" sz="700" b="1" i="0" u="none" strike="noStrike">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gridSpan="3">
                  <a:txBody>
                    <a:bodyPr/>
                    <a:lstStyle/>
                    <a:p>
                      <a:pPr algn="ctr" rtl="0" fontAlgn="ctr"/>
                      <a:r>
                        <a:rPr lang="en-US" sz="700" b="1" i="0" u="none" strike="noStrike">
                          <a:solidFill>
                            <a:srgbClr val="000000"/>
                          </a:solidFill>
                          <a:effectLst/>
                          <a:latin typeface="Calibri" panose="020F0502020204030204" pitchFamily="34" charset="0"/>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46158248"/>
                  </a:ext>
                </a:extLst>
              </a:tr>
              <a:tr h="142816">
                <a:tc>
                  <a:txBody>
                    <a:bodyPr/>
                    <a:lstStyle/>
                    <a:p>
                      <a:pPr algn="l" rtl="0" fontAlgn="ctr">
                        <a:buClr>
                          <a:srgbClr val="000000"/>
                        </a:buClr>
                        <a:buSzPts val="1050"/>
                        <a:buFont typeface="Arial" panose="020B0604020202020204" pitchFamily="34" charset="0"/>
                        <a:buChar char="•"/>
                      </a:pPr>
                      <a:r>
                        <a:rPr lang="en-US" sz="700" b="0" i="0" u="none" strike="noStrike">
                          <a:solidFill>
                            <a:srgbClr val="000000"/>
                          </a:solidFill>
                          <a:effectLst/>
                          <a:latin typeface="Arial" panose="020B0604020202020204" pitchFamily="34" charset="0"/>
                        </a:rPr>
                        <a:t>Connected Care: MATC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CC – Nic Schneider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MATC: 6-Apr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Open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64207595"/>
                  </a:ext>
                </a:extLst>
              </a:tr>
              <a:tr h="142816">
                <a:tc>
                  <a:txBody>
                    <a:bodyPr/>
                    <a:lstStyle/>
                    <a:p>
                      <a:pPr algn="l" rtl="0" fontAlgn="ctr">
                        <a:buClr>
                          <a:srgbClr val="000000"/>
                        </a:buClr>
                        <a:buSzPts val="1050"/>
                        <a:buFont typeface="Arial" panose="020B0604020202020204" pitchFamily="34" charset="0"/>
                        <a:buChar char="•"/>
                      </a:pPr>
                      <a:r>
                        <a:rPr lang="en-AU" sz="700" b="0" i="0" u="none" strike="noStrike">
                          <a:solidFill>
                            <a:srgbClr val="000000"/>
                          </a:solidFill>
                          <a:effectLst/>
                          <a:latin typeface="Arial" panose="020B0604020202020204" pitchFamily="34" charset="0"/>
                        </a:rPr>
                        <a:t>Connected Care: Sleep &amp; Respiratory Care (SRC)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US – Rob Petersen + Team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SRC: 27-Mar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Calibri" panose="020F0502020204030204" pitchFamily="34" charset="0"/>
                        </a:rPr>
                        <a:t>31-Mar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AU" sz="800" b="0" i="0" u="none" strike="noStrike">
                          <a:solidFill>
                            <a:srgbClr val="9C0006"/>
                          </a:solidFill>
                          <a:effectLst/>
                          <a:latin typeface="Calibri" panose="020F0502020204030204" pitchFamily="34" charset="0"/>
                        </a:rPr>
                        <a:t>Verticurl can only provide script proposal by 31st March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834465815"/>
                  </a:ext>
                </a:extLst>
              </a:tr>
              <a:tr h="142816">
                <a:tc>
                  <a:txBody>
                    <a:bodyPr/>
                    <a:lstStyle/>
                    <a:p>
                      <a:pPr algn="l" rtl="0" fontAlgn="ctr">
                        <a:buClr>
                          <a:srgbClr val="000000"/>
                        </a:buClr>
                        <a:buSzPts val="1050"/>
                        <a:buFont typeface="Arial" panose="020B0604020202020204" pitchFamily="34" charset="0"/>
                        <a:buChar char="•"/>
                      </a:pPr>
                      <a:r>
                        <a:rPr lang="en-US" sz="700" b="0" i="0" u="none" strike="noStrike">
                          <a:solidFill>
                            <a:srgbClr val="000000"/>
                          </a:solidFill>
                          <a:effectLst/>
                          <a:latin typeface="Arial" panose="020B0604020202020204" pitchFamily="34" charset="0"/>
                        </a:rPr>
                        <a:t>Precision Diagnostic: Ultrasound (US)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SRC – Grace Goh + Team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US: 30-Mar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Calibri" panose="020F0502020204030204" pitchFamily="34" charset="0"/>
                        </a:rPr>
                        <a:t>31-Mar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AU" sz="800" b="0" i="0" u="none" strike="noStrike">
                          <a:solidFill>
                            <a:srgbClr val="9C0006"/>
                          </a:solidFill>
                          <a:effectLst/>
                          <a:latin typeface="Calibri" panose="020F0502020204030204" pitchFamily="34" charset="0"/>
                        </a:rPr>
                        <a:t>Verticurl can only provide script proposal by 31st March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422569524"/>
                  </a:ext>
                </a:extLst>
              </a:tr>
              <a:tr h="250830">
                <a:tc>
                  <a:txBody>
                    <a:bodyPr/>
                    <a:lstStyle/>
                    <a:p>
                      <a:pPr algn="l" rtl="0" fontAlgn="ctr"/>
                      <a:r>
                        <a:rPr lang="en-AU" sz="700" b="1" i="0" u="none" strike="noStrike">
                          <a:solidFill>
                            <a:srgbClr val="000000"/>
                          </a:solidFill>
                          <a:effectLst/>
                          <a:latin typeface="Calibri" panose="020F0502020204030204" pitchFamily="34" charset="0"/>
                        </a:rPr>
                        <a:t>UAT, BIU validation and Training</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a:txBody>
                    <a:bodyPr/>
                    <a:lstStyle/>
                    <a:p>
                      <a:pPr algn="ctr" rtl="0" fontAlgn="ctr"/>
                      <a:r>
                        <a:rPr lang="en-US" sz="700" b="1" i="0" u="none" strike="noStrike">
                          <a:solidFill>
                            <a:srgbClr val="000000"/>
                          </a:solidFill>
                          <a:effectLst/>
                          <a:latin typeface="Calibri" panose="020F0502020204030204" pitchFamily="34" charset="0"/>
                        </a:rPr>
                        <a:t>Paula R., Fiona 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gridSpan="3">
                  <a:txBody>
                    <a:bodyPr/>
                    <a:lstStyle/>
                    <a:p>
                      <a:pPr algn="ctr" rtl="0" fontAlgn="ctr"/>
                      <a:r>
                        <a:rPr lang="en-US" sz="700" b="1"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214091549"/>
                  </a:ext>
                </a:extLst>
              </a:tr>
              <a:tr h="142816">
                <a:tc>
                  <a:txBody>
                    <a:bodyPr/>
                    <a:lstStyle/>
                    <a:p>
                      <a:pPr algn="l" rtl="0" fontAlgn="ctr">
                        <a:buClr>
                          <a:srgbClr val="000000"/>
                        </a:buClr>
                        <a:buSzPts val="1050"/>
                        <a:buFont typeface="Arial" panose="020B0604020202020204" pitchFamily="34" charset="0"/>
                        <a:buChar char="•"/>
                      </a:pPr>
                      <a:r>
                        <a:rPr lang="en-US" sz="700" b="0" i="0" u="none" strike="noStrike">
                          <a:solidFill>
                            <a:srgbClr val="000000"/>
                          </a:solidFill>
                          <a:effectLst/>
                          <a:latin typeface="Arial" panose="020B0604020202020204" pitchFamily="34" charset="0"/>
                        </a:rPr>
                        <a:t>Connected Care: MATC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CC – Nic Schneider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MATC: 7-Apr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3">
                  <a:txBody>
                    <a:bodyPr/>
                    <a:lstStyle/>
                    <a:p>
                      <a:pPr algn="ctr" rtl="0" fontAlgn="ctr"/>
                      <a:r>
                        <a:rPr lang="en-US" sz="700" b="0" i="0" u="none" strike="noStrike">
                          <a:solidFill>
                            <a:srgbClr val="000000"/>
                          </a:solidFill>
                          <a:effectLst/>
                          <a:latin typeface="Calibri" panose="020F0502020204030204" pitchFamily="34" charset="0"/>
                        </a:rPr>
                        <a:t>6-Apr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3">
                  <a:txBody>
                    <a:bodyPr/>
                    <a:lstStyle/>
                    <a:p>
                      <a:pPr algn="ctr" rtl="0" fontAlgn="ctr"/>
                      <a:r>
                        <a:rPr lang="en-AU" sz="800" b="0" i="0" u="none" strike="noStrike">
                          <a:solidFill>
                            <a:srgbClr val="9C6500"/>
                          </a:solidFill>
                          <a:effectLst/>
                          <a:latin typeface="Calibri" panose="020F0502020204030204" pitchFamily="34" charset="0"/>
                        </a:rPr>
                        <a:t>Suggest to have one session only with the three groups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extLst>
                  <a:ext uri="{0D108BD9-81ED-4DB2-BD59-A6C34878D82A}">
                    <a16:rowId xmlns:a16="http://schemas.microsoft.com/office/drawing/2014/main" val="2627686226"/>
                  </a:ext>
                </a:extLst>
              </a:tr>
              <a:tr h="142816">
                <a:tc>
                  <a:txBody>
                    <a:bodyPr/>
                    <a:lstStyle/>
                    <a:p>
                      <a:pPr algn="l" rtl="0" fontAlgn="ctr">
                        <a:buClr>
                          <a:srgbClr val="000000"/>
                        </a:buClr>
                        <a:buSzPts val="1050"/>
                        <a:buFont typeface="Arial" panose="020B0604020202020204" pitchFamily="34" charset="0"/>
                        <a:buChar char="•"/>
                      </a:pPr>
                      <a:r>
                        <a:rPr lang="en-AU" sz="700" b="0" i="0" u="none" strike="noStrike">
                          <a:solidFill>
                            <a:srgbClr val="000000"/>
                          </a:solidFill>
                          <a:effectLst/>
                          <a:latin typeface="Arial" panose="020B0604020202020204" pitchFamily="34" charset="0"/>
                        </a:rPr>
                        <a:t>Connected Care: Sleep &amp; Respiratory Care (SRC)</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US – Rob Petersen + Team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SRC: 30-Mar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784001260"/>
                  </a:ext>
                </a:extLst>
              </a:tr>
              <a:tr h="142816">
                <a:tc>
                  <a:txBody>
                    <a:bodyPr/>
                    <a:lstStyle/>
                    <a:p>
                      <a:pPr algn="l" rtl="0" fontAlgn="ctr">
                        <a:buClr>
                          <a:srgbClr val="000000"/>
                        </a:buClr>
                        <a:buSzPts val="1050"/>
                        <a:buFont typeface="Arial" panose="020B0604020202020204" pitchFamily="34" charset="0"/>
                        <a:buChar char="•"/>
                      </a:pPr>
                      <a:r>
                        <a:rPr lang="en-US" sz="700" b="0" i="0" u="none" strike="noStrike">
                          <a:solidFill>
                            <a:srgbClr val="000000"/>
                          </a:solidFill>
                          <a:effectLst/>
                          <a:latin typeface="Arial" panose="020B0604020202020204" pitchFamily="34" charset="0"/>
                        </a:rPr>
                        <a:t>Precision Diagnostic: Ultrasound (US)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SRC – Grace Goh + Team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US: 31-Mar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418934845"/>
                  </a:ext>
                </a:extLst>
              </a:tr>
              <a:tr h="142816">
                <a:tc>
                  <a:txBody>
                    <a:bodyPr/>
                    <a:lstStyle/>
                    <a:p>
                      <a:pPr algn="l" rtl="0" fontAlgn="ctr"/>
                      <a:r>
                        <a:rPr lang="en-US" sz="700" b="0" i="0" u="none" strike="noStrike">
                          <a:solidFill>
                            <a:srgbClr val="000000"/>
                          </a:solidFill>
                          <a:effectLst/>
                          <a:latin typeface="Calibri" panose="020F0502020204030204" pitchFamily="34" charset="0"/>
                        </a:rPr>
                        <a:t>Deployment announcement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Elaine C, Paula 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9-Apr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Open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8968542"/>
                  </a:ext>
                </a:extLst>
              </a:tr>
              <a:tr h="142816">
                <a:tc>
                  <a:txBody>
                    <a:bodyPr/>
                    <a:lstStyle/>
                    <a:p>
                      <a:pPr algn="l" rtl="0" fontAlgn="ctr"/>
                      <a:r>
                        <a:rPr lang="en-US" sz="700" b="0" i="0" u="none" strike="noStrike">
                          <a:solidFill>
                            <a:srgbClr val="000000"/>
                          </a:solidFill>
                          <a:effectLst/>
                          <a:latin typeface="Calibri" panose="020F0502020204030204" pitchFamily="34" charset="0"/>
                        </a:rPr>
                        <a:t>Daily Management setup</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Elaine C, Paula 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15-Apr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700" b="0" i="0" u="none" strike="noStrike">
                          <a:solidFill>
                            <a:srgbClr val="000000"/>
                          </a:solidFill>
                          <a:effectLst/>
                          <a:latin typeface="Calibri" panose="020F0502020204030204" pitchFamily="34" charset="0"/>
                        </a:rPr>
                        <a:t>Open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39872718"/>
                  </a:ext>
                </a:extLst>
              </a:tr>
            </a:tbl>
          </a:graphicData>
        </a:graphic>
      </p:graphicFrame>
    </p:spTree>
    <p:extLst>
      <p:ext uri="{BB962C8B-B14F-4D97-AF65-F5344CB8AC3E}">
        <p14:creationId xmlns:p14="http://schemas.microsoft.com/office/powerpoint/2010/main" val="27063602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20772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12759" y="255385"/>
            <a:ext cx="7964631" cy="698501"/>
          </a:xfrm>
        </p:spPr>
        <p:txBody>
          <a:bodyPr/>
          <a:lstStyle/>
          <a:p>
            <a:r>
              <a:rPr lang="en-AU" sz="2000" u="sng">
                <a:solidFill>
                  <a:srgbClr val="002060"/>
                </a:solidFill>
              </a:rPr>
              <a:t>Stage </a:t>
            </a:r>
            <a:r>
              <a:rPr lang="en-US" sz="2000" u="sng">
                <a:solidFill>
                  <a:srgbClr val="002060"/>
                </a:solidFill>
              </a:rPr>
              <a:t>TQL &amp; SAL</a:t>
            </a:r>
            <a:br>
              <a:rPr lang="en-US" u="sng">
                <a:solidFill>
                  <a:srgbClr val="002060"/>
                </a:solidFill>
              </a:rPr>
            </a:br>
            <a:r>
              <a:rPr lang="en-AU" sz="1400">
                <a:solidFill>
                  <a:srgbClr val="002060"/>
                </a:solidFill>
              </a:rPr>
              <a:t>Communication script/template/text</a:t>
            </a:r>
            <a:endParaRPr lang="en-US" sz="1400">
              <a:solidFill>
                <a:srgbClr val="002060"/>
              </a:solidFill>
            </a:endParaRPr>
          </a:p>
        </p:txBody>
      </p:sp>
      <p:sp>
        <p:nvSpPr>
          <p:cNvPr id="7" name="Oval 6"/>
          <p:cNvSpPr/>
          <p:nvPr/>
        </p:nvSpPr>
        <p:spPr>
          <a:xfrm>
            <a:off x="758854" y="877529"/>
            <a:ext cx="1160890"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1.a</a:t>
            </a:r>
          </a:p>
          <a:p>
            <a:pPr algn="ctr"/>
            <a:r>
              <a:rPr lang="en-AU" sz="800" u="sng"/>
              <a:t>Thank you for contacting Philips</a:t>
            </a:r>
            <a:endParaRPr lang="en-US" sz="800" b="1"/>
          </a:p>
        </p:txBody>
      </p:sp>
      <p:sp>
        <p:nvSpPr>
          <p:cNvPr id="10" name="Oval 9"/>
          <p:cNvSpPr/>
          <p:nvPr/>
        </p:nvSpPr>
        <p:spPr>
          <a:xfrm>
            <a:off x="4153901" y="889779"/>
            <a:ext cx="1160890"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2.a</a:t>
            </a:r>
          </a:p>
          <a:p>
            <a:pPr algn="ctr"/>
            <a:r>
              <a:rPr lang="en-AU" sz="800" u="sng"/>
              <a:t>Sorry we missed you</a:t>
            </a:r>
            <a:endParaRPr lang="en-US" sz="800" b="1"/>
          </a:p>
        </p:txBody>
      </p:sp>
      <p:sp>
        <p:nvSpPr>
          <p:cNvPr id="11" name="Oval 10"/>
          <p:cNvSpPr/>
          <p:nvPr/>
        </p:nvSpPr>
        <p:spPr>
          <a:xfrm>
            <a:off x="7001643" y="913771"/>
            <a:ext cx="1160890"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3.a</a:t>
            </a:r>
          </a:p>
          <a:p>
            <a:pPr algn="ctr"/>
            <a:r>
              <a:rPr lang="en-AU" sz="900" u="sng"/>
              <a:t>Last email before closing lead</a:t>
            </a:r>
            <a:endParaRPr lang="en-US" sz="900" b="1"/>
          </a:p>
        </p:txBody>
      </p:sp>
      <p:sp>
        <p:nvSpPr>
          <p:cNvPr id="13" name="Left-Right Arrow 12"/>
          <p:cNvSpPr/>
          <p:nvPr/>
        </p:nvSpPr>
        <p:spPr>
          <a:xfrm>
            <a:off x="103662" y="0"/>
            <a:ext cx="8133889"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a:t>
            </a:r>
          </a:p>
        </p:txBody>
      </p:sp>
      <p:sp>
        <p:nvSpPr>
          <p:cNvPr id="8" name="Rectangle 7"/>
          <p:cNvSpPr/>
          <p:nvPr/>
        </p:nvSpPr>
        <p:spPr>
          <a:xfrm>
            <a:off x="7135738" y="376014"/>
            <a:ext cx="2008262" cy="393107"/>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AU"/>
              <a:t>Scenario #1</a:t>
            </a:r>
            <a:endParaRPr lang="en-US"/>
          </a:p>
        </p:txBody>
      </p:sp>
      <p:sp>
        <p:nvSpPr>
          <p:cNvPr id="4" name="Rectangle 3"/>
          <p:cNvSpPr/>
          <p:nvPr/>
        </p:nvSpPr>
        <p:spPr>
          <a:xfrm>
            <a:off x="250217" y="1978521"/>
            <a:ext cx="2973937" cy="30337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endParaRPr lang="en-US" sz="800"/>
          </a:p>
          <a:p>
            <a:endParaRPr lang="en-US" sz="800"/>
          </a:p>
          <a:p>
            <a:endParaRPr lang="en-US" sz="800" i="1"/>
          </a:p>
          <a:p>
            <a:r>
              <a:rPr lang="en-US" sz="800" i="1"/>
              <a:t>Subject Line: Attn: {First Name} {Last Name} – Thank you for connecting with Philips </a:t>
            </a:r>
            <a:endParaRPr lang="en-US" sz="800"/>
          </a:p>
          <a:p>
            <a:endParaRPr lang="en-US" sz="800" i="1">
              <a:ea typeface="+mn-lt"/>
              <a:cs typeface="+mn-lt"/>
            </a:endParaRPr>
          </a:p>
          <a:p>
            <a:r>
              <a:rPr lang="en-US" sz="800">
                <a:ea typeface="+mn-lt"/>
                <a:cs typeface="+mn-lt"/>
              </a:rPr>
              <a:t>Dear [name], </a:t>
            </a:r>
            <a:endParaRPr lang="en-US">
              <a:ea typeface="+mn-lt"/>
              <a:cs typeface="+mn-lt"/>
            </a:endParaRPr>
          </a:p>
          <a:p>
            <a:r>
              <a:rPr lang="en-US" sz="800">
                <a:ea typeface="+mn-lt"/>
                <a:cs typeface="+mn-lt"/>
              </a:rPr>
              <a:t>  </a:t>
            </a:r>
            <a:endParaRPr lang="en-US">
              <a:ea typeface="+mn-lt"/>
              <a:cs typeface="+mn-lt"/>
            </a:endParaRPr>
          </a:p>
          <a:p>
            <a:r>
              <a:rPr lang="en-US" sz="800">
                <a:ea typeface="+mn-lt"/>
                <a:cs typeface="+mn-lt"/>
              </a:rPr>
              <a:t>Thank you for connecting with us and for your interest in Philips. </a:t>
            </a:r>
            <a:endParaRPr lang="en-US">
              <a:ea typeface="+mn-lt"/>
              <a:cs typeface="+mn-lt"/>
            </a:endParaRPr>
          </a:p>
          <a:p>
            <a:r>
              <a:rPr lang="en-US" sz="800">
                <a:ea typeface="+mn-lt"/>
                <a:cs typeface="+mn-lt"/>
              </a:rPr>
              <a:t>  </a:t>
            </a:r>
            <a:endParaRPr lang="en-US"/>
          </a:p>
          <a:p>
            <a:r>
              <a:rPr lang="en-US" sz="800">
                <a:ea typeface="+mn-lt"/>
                <a:cs typeface="+mn-lt"/>
              </a:rPr>
              <a:t>We appreciate you contacting us about [PRODUCT NAME]. Our [MODALITY NAME] Account Manager will be reaching out to you to provide further information about your enquire.    </a:t>
            </a:r>
            <a:endParaRPr lang="en-US"/>
          </a:p>
          <a:p>
            <a:r>
              <a:rPr lang="en-US" sz="800">
                <a:ea typeface="+mn-lt"/>
                <a:cs typeface="+mn-lt"/>
              </a:rPr>
              <a:t>  </a:t>
            </a:r>
            <a:endParaRPr lang="en-US"/>
          </a:p>
          <a:p>
            <a:r>
              <a:rPr lang="en-US" sz="800" b="1">
                <a:ea typeface="+mn-lt"/>
                <a:cs typeface="+mn-lt"/>
              </a:rPr>
              <a:t>In the meantime, you can explore some of our resources:</a:t>
            </a:r>
            <a:r>
              <a:rPr lang="en-US" sz="800">
                <a:ea typeface="+mn-lt"/>
                <a:cs typeface="+mn-lt"/>
              </a:rPr>
              <a:t> </a:t>
            </a:r>
            <a:endParaRPr lang="en-US"/>
          </a:p>
          <a:p>
            <a:r>
              <a:rPr lang="en-US" sz="800">
                <a:ea typeface="+mn-lt"/>
                <a:cs typeface="+mn-lt"/>
              </a:rPr>
              <a:t>  </a:t>
            </a:r>
            <a:endParaRPr lang="en-US"/>
          </a:p>
          <a:p>
            <a:r>
              <a:rPr lang="en-US" sz="800" u="sng">
                <a:ea typeface="+mn-lt"/>
                <a:cs typeface="+mn-lt"/>
                <a:hlinkClick r:id="rId2"/>
              </a:rPr>
              <a:t>Our solutions</a:t>
            </a:r>
            <a:r>
              <a:rPr lang="en-US" sz="800">
                <a:ea typeface="+mn-lt"/>
                <a:cs typeface="+mn-lt"/>
              </a:rPr>
              <a:t> </a:t>
            </a:r>
            <a:endParaRPr lang="en-US"/>
          </a:p>
          <a:p>
            <a:r>
              <a:rPr lang="en-US" sz="800" u="sng">
                <a:ea typeface="+mn-lt"/>
                <a:cs typeface="+mn-lt"/>
                <a:hlinkClick r:id="rId3"/>
              </a:rPr>
              <a:t>Our services</a:t>
            </a:r>
            <a:r>
              <a:rPr lang="en-US" sz="800">
                <a:ea typeface="+mn-lt"/>
                <a:cs typeface="+mn-lt"/>
              </a:rPr>
              <a:t> </a:t>
            </a:r>
            <a:endParaRPr lang="en-US">
              <a:ea typeface="+mn-lt"/>
              <a:cs typeface="+mn-lt"/>
            </a:endParaRPr>
          </a:p>
          <a:p>
            <a:r>
              <a:rPr lang="en-US" sz="800" u="sng">
                <a:ea typeface="+mn-lt"/>
                <a:cs typeface="+mn-lt"/>
                <a:hlinkClick r:id="rId4"/>
              </a:rPr>
              <a:t>Latest News, case studies and more</a:t>
            </a:r>
            <a:r>
              <a:rPr lang="en-US" sz="800">
                <a:ea typeface="+mn-lt"/>
                <a:cs typeface="+mn-lt"/>
              </a:rPr>
              <a:t> </a:t>
            </a:r>
            <a:endParaRPr lang="en-US"/>
          </a:p>
          <a:p>
            <a:r>
              <a:rPr lang="en-US" sz="800" u="sng">
                <a:ea typeface="+mn-lt"/>
                <a:cs typeface="+mn-lt"/>
                <a:hlinkClick r:id="rId5"/>
              </a:rPr>
              <a:t>Education &amp; Resources</a:t>
            </a:r>
            <a:r>
              <a:rPr lang="en-US" sz="800">
                <a:ea typeface="+mn-lt"/>
                <a:cs typeface="+mn-lt"/>
              </a:rPr>
              <a:t> </a:t>
            </a:r>
            <a:endParaRPr lang="en-US">
              <a:ea typeface="+mn-lt"/>
              <a:cs typeface="+mn-lt"/>
            </a:endParaRPr>
          </a:p>
          <a:p>
            <a:r>
              <a:rPr lang="en-US" sz="800">
                <a:ea typeface="+mn-lt"/>
                <a:cs typeface="+mn-lt"/>
              </a:rPr>
              <a:t>  </a:t>
            </a:r>
            <a:endParaRPr lang="en-US"/>
          </a:p>
          <a:p>
            <a:r>
              <a:rPr lang="en-US" sz="800">
                <a:ea typeface="+mn-lt"/>
                <a:cs typeface="+mn-lt"/>
              </a:rPr>
              <a:t>We hope you have a great day ahead! </a:t>
            </a:r>
            <a:endParaRPr lang="en-US"/>
          </a:p>
          <a:p>
            <a:r>
              <a:rPr lang="en-US" sz="800">
                <a:ea typeface="+mn-lt"/>
                <a:cs typeface="+mn-lt"/>
              </a:rPr>
              <a:t>  </a:t>
            </a:r>
            <a:endParaRPr lang="en-AU"/>
          </a:p>
          <a:p>
            <a:r>
              <a:rPr lang="en-US" sz="800">
                <a:ea typeface="+mn-lt"/>
                <a:cs typeface="+mn-lt"/>
              </a:rPr>
              <a:t>Your Philips Healthcare team, </a:t>
            </a:r>
            <a:endParaRPr lang="en-AU"/>
          </a:p>
          <a:p>
            <a:r>
              <a:rPr lang="en-US" sz="800">
                <a:ea typeface="+mn-lt"/>
                <a:cs typeface="+mn-lt"/>
              </a:rPr>
              <a:t>  </a:t>
            </a:r>
            <a:endParaRPr lang="en-AU"/>
          </a:p>
          <a:p>
            <a:r>
              <a:rPr lang="en-US" sz="800" b="1">
                <a:ea typeface="+mn-lt"/>
                <a:cs typeface="+mn-lt"/>
              </a:rPr>
              <a:t>Deborah Mao</a:t>
            </a:r>
            <a:r>
              <a:rPr lang="en-US" sz="800">
                <a:ea typeface="+mn-lt"/>
                <a:cs typeface="+mn-lt"/>
              </a:rPr>
              <a:t> </a:t>
            </a:r>
            <a:endParaRPr lang="en-AU"/>
          </a:p>
          <a:p>
            <a:r>
              <a:rPr lang="en-US" sz="800">
                <a:ea typeface="+mn-lt"/>
                <a:cs typeface="+mn-lt"/>
              </a:rPr>
              <a:t>Philips Australia and New Zealand </a:t>
            </a:r>
            <a:endParaRPr lang="en-AU"/>
          </a:p>
          <a:p>
            <a:r>
              <a:rPr lang="en-US" sz="800">
                <a:ea typeface="+mn-lt"/>
                <a:cs typeface="+mn-lt"/>
              </a:rPr>
              <a:t>  </a:t>
            </a:r>
            <a:endParaRPr lang="en-AU"/>
          </a:p>
          <a:p>
            <a:r>
              <a:rPr lang="en-US" sz="800">
                <a:ea typeface="+mn-lt"/>
                <a:cs typeface="+mn-lt"/>
              </a:rPr>
              <a:t>Email: </a:t>
            </a:r>
            <a:r>
              <a:rPr lang="en-US" sz="800">
                <a:ea typeface="+mn-lt"/>
                <a:cs typeface="+mn-lt"/>
                <a:hlinkClick r:id="rId6"/>
              </a:rPr>
              <a:t>v-partner.deborah_mao@philips.com</a:t>
            </a:r>
            <a:r>
              <a:rPr lang="en-US" sz="800">
                <a:ea typeface="+mn-lt"/>
                <a:cs typeface="+mn-lt"/>
              </a:rPr>
              <a:t> </a:t>
            </a:r>
            <a:endParaRPr lang="en-AU"/>
          </a:p>
          <a:p>
            <a:r>
              <a:rPr lang="en-US" sz="800">
                <a:ea typeface="+mn-lt"/>
                <a:cs typeface="+mn-lt"/>
              </a:rPr>
              <a:t>  </a:t>
            </a:r>
            <a:endParaRPr lang="en-US"/>
          </a:p>
          <a:p>
            <a:endParaRPr lang="en-US" sz="800"/>
          </a:p>
        </p:txBody>
      </p:sp>
      <p:sp>
        <p:nvSpPr>
          <p:cNvPr id="12" name="Rectangle 11"/>
          <p:cNvSpPr/>
          <p:nvPr/>
        </p:nvSpPr>
        <p:spPr>
          <a:xfrm>
            <a:off x="3331434" y="1939895"/>
            <a:ext cx="2650621" cy="3119215"/>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endParaRPr lang="en-US" sz="800"/>
          </a:p>
          <a:p>
            <a:r>
              <a:rPr lang="en-US" sz="800" i="1"/>
              <a:t>Subject Line: Attn: {First Name} {Last Name} – Tried to contact you regarding Philips &lt;BU Name&gt;</a:t>
            </a:r>
            <a:br>
              <a:rPr lang="en-US" sz="800"/>
            </a:br>
            <a:endParaRPr lang="en-US" sz="800"/>
          </a:p>
          <a:p>
            <a:r>
              <a:rPr lang="en-US" sz="800"/>
              <a:t>Hello &lt;contact name&gt;,</a:t>
            </a:r>
          </a:p>
          <a:p>
            <a:r>
              <a:rPr lang="en-US" sz="800"/>
              <a:t> </a:t>
            </a:r>
          </a:p>
          <a:p>
            <a:r>
              <a:rPr lang="en-US" sz="800"/>
              <a:t>Thank you for contacting Philips for &lt;BU Name&gt;.</a:t>
            </a:r>
          </a:p>
          <a:p>
            <a:r>
              <a:rPr lang="en-US" sz="800"/>
              <a:t> </a:t>
            </a:r>
          </a:p>
          <a:p>
            <a:r>
              <a:rPr lang="en-US" sz="800"/>
              <a:t>I called you just now but your phone went unanswered. </a:t>
            </a:r>
          </a:p>
          <a:p>
            <a:endParaRPr lang="en-US" sz="800"/>
          </a:p>
          <a:p>
            <a:r>
              <a:rPr lang="en-US" sz="800"/>
              <a:t>Can you please let me know your preferred date, time and number to call you back?</a:t>
            </a:r>
          </a:p>
          <a:p>
            <a:r>
              <a:rPr lang="en-US" sz="800"/>
              <a:t>  </a:t>
            </a:r>
          </a:p>
          <a:p>
            <a:r>
              <a:rPr lang="en-AU" sz="800">
                <a:solidFill>
                  <a:schemeClr val="tx1"/>
                </a:solidFill>
              </a:rPr>
              <a:t>Philips Healthcare team</a:t>
            </a:r>
          </a:p>
          <a:p>
            <a:r>
              <a:rPr lang="en-US" sz="800"/>
              <a:t> </a:t>
            </a:r>
          </a:p>
          <a:p>
            <a:r>
              <a:rPr lang="en-US" sz="800"/>
              <a:t>&lt;LG Name&gt;</a:t>
            </a:r>
          </a:p>
          <a:p>
            <a:r>
              <a:rPr lang="en-US" sz="800"/>
              <a:t>&lt;LG Contact details&gt;</a:t>
            </a:r>
          </a:p>
          <a:p>
            <a:endParaRPr lang="en-AU" sz="800" i="1">
              <a:solidFill>
                <a:schemeClr val="bg1">
                  <a:lumMod val="75000"/>
                </a:schemeClr>
              </a:solidFill>
            </a:endParaRPr>
          </a:p>
        </p:txBody>
      </p:sp>
      <p:sp>
        <p:nvSpPr>
          <p:cNvPr id="14" name="Rectangle 13"/>
          <p:cNvSpPr/>
          <p:nvPr/>
        </p:nvSpPr>
        <p:spPr>
          <a:xfrm>
            <a:off x="6235581" y="1947016"/>
            <a:ext cx="2523858" cy="3112094"/>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r>
              <a:rPr lang="en-US" sz="800" i="1"/>
              <a:t>Subject Line: Attn: {First Name} {Last Name} – Tried to contact you regarding Philips &lt;BU Name&gt;</a:t>
            </a:r>
          </a:p>
          <a:p>
            <a:endParaRPr lang="en-US" sz="800"/>
          </a:p>
          <a:p>
            <a:r>
              <a:rPr lang="en-US" sz="800"/>
              <a:t>Hi {First Name},</a:t>
            </a:r>
          </a:p>
          <a:p>
            <a:endParaRPr lang="en-US" sz="800"/>
          </a:p>
          <a:p>
            <a:r>
              <a:rPr lang="en-US" sz="800"/>
              <a:t>In regard to your recent interest in Philips for &lt;BU Name&gt;, I have been trying to reach you on the number: {Phone} and or {email}, but have been unable to do so.</a:t>
            </a:r>
          </a:p>
          <a:p>
            <a:endParaRPr lang="en-US" sz="800"/>
          </a:p>
          <a:p>
            <a:r>
              <a:rPr lang="en-US" sz="800"/>
              <a:t>Since we haven’t received any reply from you, this will be our last attempt to contact you. </a:t>
            </a:r>
          </a:p>
          <a:p>
            <a:endParaRPr lang="en-US" sz="800"/>
          </a:p>
          <a:p>
            <a:r>
              <a:rPr lang="en-US" sz="800"/>
              <a:t>If you’d like to reconnect with us at some point please kindly update your details on the </a:t>
            </a:r>
            <a:r>
              <a:rPr lang="en-US" sz="800">
                <a:hlinkClick r:id="rId7"/>
              </a:rPr>
              <a:t>Philips Healthcare Website. </a:t>
            </a:r>
            <a:endParaRPr lang="en-US" sz="800"/>
          </a:p>
          <a:p>
            <a:endParaRPr lang="en-US" sz="800"/>
          </a:p>
          <a:p>
            <a:r>
              <a:rPr lang="en-AU" sz="800">
                <a:solidFill>
                  <a:schemeClr val="tx1"/>
                </a:solidFill>
              </a:rPr>
              <a:t>Philips Healthcare team</a:t>
            </a:r>
          </a:p>
          <a:p>
            <a:r>
              <a:rPr lang="en-US" sz="800"/>
              <a:t> </a:t>
            </a:r>
          </a:p>
          <a:p>
            <a:r>
              <a:rPr lang="en-US" sz="800"/>
              <a:t>&lt;LG Name&gt;</a:t>
            </a:r>
          </a:p>
          <a:p>
            <a:r>
              <a:rPr lang="en-US" sz="800"/>
              <a:t>&lt;LG Contact details&gt;</a:t>
            </a:r>
          </a:p>
          <a:p>
            <a:endParaRPr lang="en-AU" sz="800" i="1">
              <a:solidFill>
                <a:schemeClr val="bg1">
                  <a:lumMod val="75000"/>
                </a:schemeClr>
              </a:solidFill>
            </a:endParaRPr>
          </a:p>
        </p:txBody>
      </p:sp>
      <p:graphicFrame>
        <p:nvGraphicFramePr>
          <p:cNvPr id="2" name="Object 1">
            <a:extLst>
              <a:ext uri="{FF2B5EF4-FFF2-40B4-BE49-F238E27FC236}">
                <a16:creationId xmlns:a16="http://schemas.microsoft.com/office/drawing/2014/main" id="{EF31D526-3755-33FC-43FF-A48309B7C3FC}"/>
              </a:ext>
            </a:extLst>
          </p:cNvPr>
          <p:cNvGraphicFramePr>
            <a:graphicFrameLocks noChangeAspect="1"/>
          </p:cNvGraphicFramePr>
          <p:nvPr/>
        </p:nvGraphicFramePr>
        <p:xfrm>
          <a:off x="2761565" y="1554904"/>
          <a:ext cx="3968750" cy="392112"/>
        </p:xfrm>
        <a:graphic>
          <a:graphicData uri="http://schemas.openxmlformats.org/presentationml/2006/ole">
            <mc:AlternateContent xmlns:mc="http://schemas.openxmlformats.org/markup-compatibility/2006">
              <mc:Choice xmlns:v="urn:schemas-microsoft-com:vml" Requires="v">
                <p:oleObj name="Packager Shell Object" showAsIcon="1" r:id="rId8" imgW="3968640" imgH="392040" progId="Package">
                  <p:embed/>
                </p:oleObj>
              </mc:Choice>
              <mc:Fallback>
                <p:oleObj name="Packager Shell Object" showAsIcon="1" r:id="rId8" imgW="3968640" imgH="392040" progId="Package">
                  <p:embed/>
                  <p:pic>
                    <p:nvPicPr>
                      <p:cNvPr id="2" name="Object 1">
                        <a:extLst>
                          <a:ext uri="{FF2B5EF4-FFF2-40B4-BE49-F238E27FC236}">
                            <a16:creationId xmlns:a16="http://schemas.microsoft.com/office/drawing/2014/main" id="{EF31D526-3755-33FC-43FF-A48309B7C3FC}"/>
                          </a:ext>
                        </a:extLst>
                      </p:cNvPr>
                      <p:cNvPicPr/>
                      <p:nvPr/>
                    </p:nvPicPr>
                    <p:blipFill>
                      <a:blip r:embed="rId9"/>
                      <a:stretch>
                        <a:fillRect/>
                      </a:stretch>
                    </p:blipFill>
                    <p:spPr>
                      <a:xfrm>
                        <a:off x="2761565" y="1554904"/>
                        <a:ext cx="3968750" cy="392112"/>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5925BDD-99BB-46E4-8AA7-56C43FFEA3C0}"/>
              </a:ext>
            </a:extLst>
          </p:cNvPr>
          <p:cNvGraphicFramePr>
            <a:graphicFrameLocks noChangeAspect="1"/>
          </p:cNvGraphicFramePr>
          <p:nvPr/>
        </p:nvGraphicFramePr>
        <p:xfrm>
          <a:off x="6231837" y="1554904"/>
          <a:ext cx="3968750" cy="392112"/>
        </p:xfrm>
        <a:graphic>
          <a:graphicData uri="http://schemas.openxmlformats.org/presentationml/2006/ole">
            <mc:AlternateContent xmlns:mc="http://schemas.openxmlformats.org/markup-compatibility/2006">
              <mc:Choice xmlns:v="urn:schemas-microsoft-com:vml" Requires="v">
                <p:oleObj name="Packager Shell Object" showAsIcon="1" r:id="rId10" imgW="3968640" imgH="392040" progId="Package">
                  <p:embed/>
                </p:oleObj>
              </mc:Choice>
              <mc:Fallback>
                <p:oleObj name="Packager Shell Object" showAsIcon="1" r:id="rId10" imgW="3968640" imgH="392040" progId="Package">
                  <p:embed/>
                  <p:pic>
                    <p:nvPicPr>
                      <p:cNvPr id="5" name="Object 4">
                        <a:extLst>
                          <a:ext uri="{FF2B5EF4-FFF2-40B4-BE49-F238E27FC236}">
                            <a16:creationId xmlns:a16="http://schemas.microsoft.com/office/drawing/2014/main" id="{95925BDD-99BB-46E4-8AA7-56C43FFEA3C0}"/>
                          </a:ext>
                        </a:extLst>
                      </p:cNvPr>
                      <p:cNvPicPr/>
                      <p:nvPr/>
                    </p:nvPicPr>
                    <p:blipFill>
                      <a:blip r:embed="rId11"/>
                      <a:stretch>
                        <a:fillRect/>
                      </a:stretch>
                    </p:blipFill>
                    <p:spPr>
                      <a:xfrm>
                        <a:off x="6231837" y="1554904"/>
                        <a:ext cx="3968750" cy="392112"/>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193D54B-C1C2-4640-FA10-C941E20EFC3F}"/>
              </a:ext>
            </a:extLst>
          </p:cNvPr>
          <p:cNvGraphicFramePr>
            <a:graphicFrameLocks noChangeAspect="1"/>
          </p:cNvGraphicFramePr>
          <p:nvPr/>
        </p:nvGraphicFramePr>
        <p:xfrm>
          <a:off x="-83532" y="1554904"/>
          <a:ext cx="3476625" cy="392112"/>
        </p:xfrm>
        <a:graphic>
          <a:graphicData uri="http://schemas.openxmlformats.org/presentationml/2006/ole">
            <mc:AlternateContent xmlns:mc="http://schemas.openxmlformats.org/markup-compatibility/2006">
              <mc:Choice xmlns:v="urn:schemas-microsoft-com:vml" Requires="v">
                <p:oleObj name="Packager Shell Object" showAsIcon="1" r:id="rId12" imgW="3476160" imgH="392040" progId="Package">
                  <p:embed/>
                </p:oleObj>
              </mc:Choice>
              <mc:Fallback>
                <p:oleObj name="Packager Shell Object" showAsIcon="1" r:id="rId12" imgW="3476160" imgH="392040" progId="Package">
                  <p:embed/>
                  <p:pic>
                    <p:nvPicPr>
                      <p:cNvPr id="6" name="Object 5">
                        <a:extLst>
                          <a:ext uri="{FF2B5EF4-FFF2-40B4-BE49-F238E27FC236}">
                            <a16:creationId xmlns:a16="http://schemas.microsoft.com/office/drawing/2014/main" id="{C193D54B-C1C2-4640-FA10-C941E20EFC3F}"/>
                          </a:ext>
                        </a:extLst>
                      </p:cNvPr>
                      <p:cNvPicPr/>
                      <p:nvPr/>
                    </p:nvPicPr>
                    <p:blipFill>
                      <a:blip r:embed="rId13"/>
                      <a:stretch>
                        <a:fillRect/>
                      </a:stretch>
                    </p:blipFill>
                    <p:spPr>
                      <a:xfrm>
                        <a:off x="-83532" y="1554904"/>
                        <a:ext cx="3476625" cy="392112"/>
                      </a:xfrm>
                      <a:prstGeom prst="rect">
                        <a:avLst/>
                      </a:prstGeom>
                    </p:spPr>
                  </p:pic>
                </p:oleObj>
              </mc:Fallback>
            </mc:AlternateContent>
          </a:graphicData>
        </a:graphic>
      </p:graphicFrame>
      <p:pic>
        <p:nvPicPr>
          <p:cNvPr id="15" name="Picture 14">
            <a:extLst>
              <a:ext uri="{FF2B5EF4-FFF2-40B4-BE49-F238E27FC236}">
                <a16:creationId xmlns:a16="http://schemas.microsoft.com/office/drawing/2014/main" id="{D721A08F-9FD1-787B-33A4-EFF08267A894}"/>
              </a:ext>
            </a:extLst>
          </p:cNvPr>
          <p:cNvPicPr>
            <a:picLocks noChangeAspect="1"/>
          </p:cNvPicPr>
          <p:nvPr/>
        </p:nvPicPr>
        <p:blipFill>
          <a:blip r:embed="rId14"/>
          <a:stretch>
            <a:fillRect/>
          </a:stretch>
        </p:blipFill>
        <p:spPr>
          <a:xfrm>
            <a:off x="506776" y="1978521"/>
            <a:ext cx="2523858" cy="3691523"/>
          </a:xfrm>
          <a:prstGeom prst="rect">
            <a:avLst/>
          </a:prstGeom>
        </p:spPr>
      </p:pic>
    </p:spTree>
    <p:extLst>
      <p:ext uri="{BB962C8B-B14F-4D97-AF65-F5344CB8AC3E}">
        <p14:creationId xmlns:p14="http://schemas.microsoft.com/office/powerpoint/2010/main" val="6243457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479" y="103367"/>
            <a:ext cx="6225417" cy="698501"/>
          </a:xfrm>
        </p:spPr>
        <p:txBody>
          <a:bodyPr/>
          <a:lstStyle/>
          <a:p>
            <a:pPr fontAlgn="ctr"/>
            <a:br>
              <a:rPr lang="en-AU" sz="1600">
                <a:solidFill>
                  <a:srgbClr val="002060"/>
                </a:solidFill>
              </a:rPr>
            </a:br>
            <a:r>
              <a:rPr lang="en-AU" sz="2000" u="sng">
                <a:solidFill>
                  <a:srgbClr val="002060"/>
                </a:solidFill>
              </a:rPr>
              <a:t>Stage </a:t>
            </a:r>
            <a:r>
              <a:rPr lang="en-US" sz="2000" u="sng">
                <a:solidFill>
                  <a:srgbClr val="002060"/>
                </a:solidFill>
              </a:rPr>
              <a:t>TQL &amp; SAL </a:t>
            </a:r>
            <a:br>
              <a:rPr lang="en-US" sz="2000" u="sng">
                <a:solidFill>
                  <a:srgbClr val="002060"/>
                </a:solidFill>
              </a:rPr>
            </a:br>
            <a:r>
              <a:rPr lang="en-AU" sz="1400">
                <a:solidFill>
                  <a:srgbClr val="002060"/>
                </a:solidFill>
              </a:rPr>
              <a:t>Objective: </a:t>
            </a:r>
            <a:r>
              <a:rPr lang="en-US" sz="1400">
                <a:solidFill>
                  <a:srgbClr val="002060"/>
                </a:solidFill>
              </a:rPr>
              <a:t>Qualify, Validate, Enrich</a:t>
            </a:r>
            <a:br>
              <a:rPr lang="en-AU">
                <a:solidFill>
                  <a:schemeClr val="accent1">
                    <a:lumMod val="50000"/>
                  </a:schemeClr>
                </a:solidFill>
              </a:rPr>
            </a:br>
            <a:endParaRPr lang="en-US" b="1">
              <a:solidFill>
                <a:schemeClr val="accent4">
                  <a:lumMod val="60000"/>
                  <a:lumOff val="40000"/>
                </a:schemeClr>
              </a:solidFill>
            </a:endParaRPr>
          </a:p>
        </p:txBody>
      </p:sp>
      <p:sp>
        <p:nvSpPr>
          <p:cNvPr id="33" name="Left-Right Arrow 32"/>
          <p:cNvSpPr/>
          <p:nvPr/>
        </p:nvSpPr>
        <p:spPr>
          <a:xfrm>
            <a:off x="103662" y="0"/>
            <a:ext cx="8133889"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a:t>
            </a:r>
          </a:p>
        </p:txBody>
      </p:sp>
      <p:sp>
        <p:nvSpPr>
          <p:cNvPr id="6" name="Rectangle 5"/>
          <p:cNvSpPr/>
          <p:nvPr/>
        </p:nvSpPr>
        <p:spPr>
          <a:xfrm>
            <a:off x="803082" y="2361535"/>
            <a:ext cx="707666" cy="556593"/>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err="1">
                <a:solidFill>
                  <a:schemeClr val="bg1"/>
                </a:solidFill>
              </a:rPr>
              <a:t>Teleprospecter</a:t>
            </a:r>
            <a:r>
              <a:rPr lang="en-US" sz="800">
                <a:solidFill>
                  <a:schemeClr val="bg1"/>
                </a:solidFill>
              </a:rPr>
              <a:t> (TP) transfers lead (</a:t>
            </a:r>
            <a:r>
              <a:rPr lang="en-US" sz="800" b="1"/>
              <a:t>TQL &amp; SAL</a:t>
            </a:r>
            <a:r>
              <a:rPr lang="en-US" sz="800">
                <a:solidFill>
                  <a:schemeClr val="bg1"/>
                </a:solidFill>
              </a:rPr>
              <a:t>)</a:t>
            </a:r>
            <a:endParaRPr lang="en-US" sz="800" b="1"/>
          </a:p>
        </p:txBody>
      </p:sp>
      <p:sp>
        <p:nvSpPr>
          <p:cNvPr id="8" name="Rectangle 7"/>
          <p:cNvSpPr/>
          <p:nvPr/>
        </p:nvSpPr>
        <p:spPr>
          <a:xfrm>
            <a:off x="0" y="2482499"/>
            <a:ext cx="588396" cy="338554"/>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sz="800">
                <a:solidFill>
                  <a:schemeClr val="bg1"/>
                </a:solidFill>
              </a:rPr>
              <a:t>Prospect/Customer</a:t>
            </a:r>
          </a:p>
        </p:txBody>
      </p:sp>
      <p:sp>
        <p:nvSpPr>
          <p:cNvPr id="10" name="Rectangle 9"/>
          <p:cNvSpPr/>
          <p:nvPr/>
        </p:nvSpPr>
        <p:spPr>
          <a:xfrm>
            <a:off x="1709532" y="2353585"/>
            <a:ext cx="755372" cy="548641"/>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800"/>
              <a:t>TP emails lead – Email 1.b</a:t>
            </a:r>
            <a:endParaRPr lang="en-US" sz="800"/>
          </a:p>
        </p:txBody>
      </p:sp>
      <p:sp>
        <p:nvSpPr>
          <p:cNvPr id="11" name="Diamond 10"/>
          <p:cNvSpPr/>
          <p:nvPr/>
        </p:nvSpPr>
        <p:spPr>
          <a:xfrm>
            <a:off x="2631882" y="2345635"/>
            <a:ext cx="1025718" cy="580445"/>
          </a:xfrm>
          <a:prstGeom prst="diamond">
            <a:avLst/>
          </a:prstGeom>
          <a:solidFill>
            <a:schemeClr val="bg1">
              <a:lumMod val="65000"/>
            </a:schemeClr>
          </a:solidFill>
          <a:ln w="25400" cap="flat" cmpd="sng" algn="ctr">
            <a:solidFill>
              <a:schemeClr val="bg1">
                <a:lumMod val="6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800"/>
              <a:t>Does lead replies email?</a:t>
            </a:r>
            <a:endParaRPr lang="en-US" sz="800"/>
          </a:p>
        </p:txBody>
      </p:sp>
      <p:sp>
        <p:nvSpPr>
          <p:cNvPr id="13" name="Rectangle 12"/>
          <p:cNvSpPr/>
          <p:nvPr/>
        </p:nvSpPr>
        <p:spPr>
          <a:xfrm>
            <a:off x="2718890" y="1449737"/>
            <a:ext cx="858740" cy="653331"/>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800"/>
              <a:t>TP to send email 1 to lead and follow standard LM process </a:t>
            </a:r>
            <a:endParaRPr lang="en-US" sz="800"/>
          </a:p>
        </p:txBody>
      </p:sp>
      <p:sp>
        <p:nvSpPr>
          <p:cNvPr id="16" name="Rectangle 15"/>
          <p:cNvSpPr/>
          <p:nvPr/>
        </p:nvSpPr>
        <p:spPr>
          <a:xfrm>
            <a:off x="4356116" y="2663917"/>
            <a:ext cx="677357" cy="492981"/>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800"/>
              <a:t>TP emails lead (2</a:t>
            </a:r>
            <a:r>
              <a:rPr lang="en-AU" sz="800" baseline="30000"/>
              <a:t>nd</a:t>
            </a:r>
            <a:r>
              <a:rPr lang="en-AU" sz="800"/>
              <a:t> attempt)</a:t>
            </a:r>
            <a:endParaRPr lang="en-US" sz="800"/>
          </a:p>
        </p:txBody>
      </p:sp>
      <p:sp>
        <p:nvSpPr>
          <p:cNvPr id="17" name="Diamond 16"/>
          <p:cNvSpPr/>
          <p:nvPr/>
        </p:nvSpPr>
        <p:spPr>
          <a:xfrm>
            <a:off x="5287978" y="2640340"/>
            <a:ext cx="882085" cy="531414"/>
          </a:xfrm>
          <a:prstGeom prst="diamond">
            <a:avLst/>
          </a:prstGeom>
          <a:solidFill>
            <a:schemeClr val="bg1">
              <a:lumMod val="65000"/>
            </a:schemeClr>
          </a:solidFill>
          <a:ln w="25400" cap="flat" cmpd="sng" algn="ctr">
            <a:solidFill>
              <a:schemeClr val="bg1">
                <a:lumMod val="6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700"/>
              <a:t>Does lead replies email?</a:t>
            </a:r>
            <a:endParaRPr lang="en-US" sz="700"/>
          </a:p>
        </p:txBody>
      </p:sp>
      <p:sp>
        <p:nvSpPr>
          <p:cNvPr id="12" name="Pentagon 11"/>
          <p:cNvSpPr/>
          <p:nvPr/>
        </p:nvSpPr>
        <p:spPr>
          <a:xfrm>
            <a:off x="0" y="1017766"/>
            <a:ext cx="3691783" cy="206734"/>
          </a:xfrm>
          <a:prstGeom prst="homePlate">
            <a:avLst/>
          </a:prstGeom>
          <a:solidFill>
            <a:schemeClr val="accent1">
              <a:lumMod val="50000"/>
            </a:schemeClr>
          </a:solidFill>
          <a:ln w="25400" cap="flat" cmpd="sng" algn="ctr">
            <a:solidFill>
              <a:schemeClr val="accent1">
                <a:lumMod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t>Day 1</a:t>
            </a:r>
            <a:endParaRPr lang="en-US"/>
          </a:p>
        </p:txBody>
      </p:sp>
      <p:sp>
        <p:nvSpPr>
          <p:cNvPr id="18" name="Chevron 17"/>
          <p:cNvSpPr/>
          <p:nvPr/>
        </p:nvSpPr>
        <p:spPr>
          <a:xfrm>
            <a:off x="4272899" y="1001270"/>
            <a:ext cx="2042444" cy="222637"/>
          </a:xfrm>
          <a:prstGeom prst="chevron">
            <a:avLst/>
          </a:prstGeom>
          <a:solidFill>
            <a:schemeClr val="accent1">
              <a:lumMod val="60000"/>
              <a:lumOff val="40000"/>
            </a:schemeClr>
          </a:solidFill>
          <a:ln w="25400" cap="flat" cmpd="sng" algn="ctr">
            <a:solidFill>
              <a:schemeClr val="accent1">
                <a:lumMod val="60000"/>
                <a:lumOff val="4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solidFill>
                  <a:schemeClr val="bg1"/>
                </a:solidFill>
              </a:rPr>
              <a:t>Day 4</a:t>
            </a:r>
            <a:endParaRPr lang="en-US">
              <a:solidFill>
                <a:schemeClr val="bg1"/>
              </a:solidFill>
            </a:endParaRPr>
          </a:p>
        </p:txBody>
      </p:sp>
      <p:cxnSp>
        <p:nvCxnSpPr>
          <p:cNvPr id="21" name="Straight Arrow Connector 20"/>
          <p:cNvCxnSpPr>
            <a:stCxn id="8" idx="3"/>
            <a:endCxn id="6" idx="1"/>
          </p:cNvCxnSpPr>
          <p:nvPr/>
        </p:nvCxnSpPr>
        <p:spPr>
          <a:xfrm flipV="1">
            <a:off x="588396" y="2639832"/>
            <a:ext cx="214686" cy="119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6" idx="3"/>
            <a:endCxn id="10" idx="1"/>
          </p:cNvCxnSpPr>
          <p:nvPr/>
        </p:nvCxnSpPr>
        <p:spPr>
          <a:xfrm flipV="1">
            <a:off x="1510748" y="2627906"/>
            <a:ext cx="198784" cy="11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0" idx="3"/>
            <a:endCxn id="11" idx="1"/>
          </p:cNvCxnSpPr>
          <p:nvPr/>
        </p:nvCxnSpPr>
        <p:spPr>
          <a:xfrm>
            <a:off x="2464904" y="2627906"/>
            <a:ext cx="166978" cy="7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11" idx="2"/>
            <a:endCxn id="16" idx="1"/>
          </p:cNvCxnSpPr>
          <p:nvPr/>
        </p:nvCxnSpPr>
        <p:spPr>
          <a:xfrm flipV="1">
            <a:off x="3144741" y="2910408"/>
            <a:ext cx="1211375" cy="156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Rectangle 72"/>
          <p:cNvSpPr/>
          <p:nvPr/>
        </p:nvSpPr>
        <p:spPr>
          <a:xfrm>
            <a:off x="7089443" y="2426136"/>
            <a:ext cx="866692" cy="958000"/>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sz="800"/>
              <a:t>TP to send email 3 and close lead</a:t>
            </a:r>
          </a:p>
        </p:txBody>
      </p:sp>
      <p:sp>
        <p:nvSpPr>
          <p:cNvPr id="84" name="Chevron 83"/>
          <p:cNvSpPr/>
          <p:nvPr/>
        </p:nvSpPr>
        <p:spPr>
          <a:xfrm>
            <a:off x="6911009" y="1011142"/>
            <a:ext cx="1549327" cy="222637"/>
          </a:xfrm>
          <a:prstGeom prst="chevron">
            <a:avLst/>
          </a:prstGeom>
          <a:solidFill>
            <a:schemeClr val="accent1">
              <a:lumMod val="20000"/>
              <a:lumOff val="80000"/>
            </a:schemeClr>
          </a:solidFill>
          <a:ln w="25400" cap="flat" cmpd="sng" algn="ctr">
            <a:solidFill>
              <a:schemeClr val="accent1">
                <a:lumMod val="20000"/>
                <a:lumOff val="8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solidFill>
                  <a:schemeClr val="bg1"/>
                </a:solidFill>
              </a:rPr>
              <a:t>Day 8</a:t>
            </a:r>
            <a:endParaRPr lang="en-US">
              <a:solidFill>
                <a:schemeClr val="bg1"/>
              </a:solidFill>
            </a:endParaRPr>
          </a:p>
        </p:txBody>
      </p:sp>
      <p:sp>
        <p:nvSpPr>
          <p:cNvPr id="136" name="TextBox 135"/>
          <p:cNvSpPr txBox="1"/>
          <p:nvPr/>
        </p:nvSpPr>
        <p:spPr>
          <a:xfrm>
            <a:off x="119865" y="3689844"/>
            <a:ext cx="2965836" cy="707886"/>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marL="342900" indent="-342900">
              <a:buFont typeface="+mj-lt"/>
              <a:buAutoNum type="arabicPeriod"/>
            </a:pPr>
            <a:r>
              <a:rPr lang="en-AU" sz="1000" b="1"/>
              <a:t>Email 1.b </a:t>
            </a:r>
            <a:r>
              <a:rPr lang="en-AU" sz="1000"/>
              <a:t>– </a:t>
            </a:r>
            <a:r>
              <a:rPr lang="en-AU" sz="1000" u="sng"/>
              <a:t>Thank you for contacting Philips + best way to contact a lead</a:t>
            </a:r>
          </a:p>
          <a:p>
            <a:pPr marL="342900" indent="-342900">
              <a:buFont typeface="+mj-lt"/>
              <a:buAutoNum type="arabicPeriod"/>
            </a:pPr>
            <a:r>
              <a:rPr lang="en-AU" sz="1000" b="1"/>
              <a:t>Email 2.b </a:t>
            </a:r>
            <a:r>
              <a:rPr lang="en-AU" sz="1000" u="sng"/>
              <a:t>– Reminder to contact Philips</a:t>
            </a:r>
          </a:p>
          <a:p>
            <a:pPr marL="342900" indent="-342900">
              <a:buFont typeface="+mj-lt"/>
              <a:buAutoNum type="arabicPeriod"/>
            </a:pPr>
            <a:r>
              <a:rPr lang="en-AU" sz="1000" b="1"/>
              <a:t>Email 3.b  </a:t>
            </a:r>
            <a:r>
              <a:rPr lang="en-AU" sz="1000" u="sng"/>
              <a:t>- </a:t>
            </a:r>
            <a:r>
              <a:rPr lang="en-US" sz="1000" u="sng"/>
              <a:t>Last email before closing lead</a:t>
            </a:r>
          </a:p>
        </p:txBody>
      </p:sp>
      <p:sp>
        <p:nvSpPr>
          <p:cNvPr id="140" name="TextBox 139"/>
          <p:cNvSpPr txBox="1"/>
          <p:nvPr/>
        </p:nvSpPr>
        <p:spPr>
          <a:xfrm>
            <a:off x="2736511" y="2119580"/>
            <a:ext cx="343364" cy="230832"/>
          </a:xfrm>
          <a:prstGeom prst="rect">
            <a:avLst/>
          </a:prstGeom>
          <a:noFill/>
        </p:spPr>
        <p:txBody>
          <a:bodyPr wrap="none" rtlCol="0">
            <a:spAutoFit/>
          </a:bodyPr>
          <a:lstStyle/>
          <a:p>
            <a:r>
              <a:rPr lang="en-AU" sz="900">
                <a:solidFill>
                  <a:schemeClr val="accent3"/>
                </a:solidFill>
              </a:rPr>
              <a:t>Yes</a:t>
            </a:r>
            <a:endParaRPr lang="en-US" sz="900">
              <a:solidFill>
                <a:schemeClr val="accent3"/>
              </a:solidFill>
            </a:endParaRPr>
          </a:p>
        </p:txBody>
      </p:sp>
      <p:sp>
        <p:nvSpPr>
          <p:cNvPr id="141" name="TextBox 140"/>
          <p:cNvSpPr txBox="1"/>
          <p:nvPr/>
        </p:nvSpPr>
        <p:spPr>
          <a:xfrm>
            <a:off x="3245457" y="2943308"/>
            <a:ext cx="319318" cy="230832"/>
          </a:xfrm>
          <a:prstGeom prst="rect">
            <a:avLst/>
          </a:prstGeom>
          <a:noFill/>
        </p:spPr>
        <p:txBody>
          <a:bodyPr wrap="none" rtlCol="0">
            <a:spAutoFit/>
          </a:bodyPr>
          <a:lstStyle/>
          <a:p>
            <a:r>
              <a:rPr lang="en-AU" sz="900">
                <a:solidFill>
                  <a:srgbClr val="C00000"/>
                </a:solidFill>
              </a:rPr>
              <a:t>No</a:t>
            </a:r>
            <a:endParaRPr lang="en-US" sz="900">
              <a:solidFill>
                <a:srgbClr val="C00000"/>
              </a:solidFill>
            </a:endParaRPr>
          </a:p>
        </p:txBody>
      </p:sp>
      <p:sp>
        <p:nvSpPr>
          <p:cNvPr id="151" name="TextBox 150"/>
          <p:cNvSpPr txBox="1"/>
          <p:nvPr/>
        </p:nvSpPr>
        <p:spPr>
          <a:xfrm>
            <a:off x="71561" y="4850085"/>
            <a:ext cx="7967207" cy="230832"/>
          </a:xfrm>
          <a:prstGeom prst="rect">
            <a:avLst/>
          </a:prstGeom>
          <a:noFill/>
        </p:spPr>
        <p:txBody>
          <a:bodyPr wrap="square" rtlCol="0">
            <a:spAutoFit/>
          </a:bodyPr>
          <a:lstStyle/>
          <a:p>
            <a:r>
              <a:rPr lang="en-AU" sz="900" b="1"/>
              <a:t>Note: </a:t>
            </a:r>
            <a:r>
              <a:rPr lang="en-US" sz="900"/>
              <a:t>Tele-agent must input all the touch points information (effective or not) into SFDC</a:t>
            </a:r>
          </a:p>
        </p:txBody>
      </p:sp>
      <p:cxnSp>
        <p:nvCxnSpPr>
          <p:cNvPr id="4" name="Straight Connector 3"/>
          <p:cNvCxnSpPr/>
          <p:nvPr/>
        </p:nvCxnSpPr>
        <p:spPr>
          <a:xfrm>
            <a:off x="3623419" y="1239141"/>
            <a:ext cx="0" cy="3700329"/>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6" name="Straight Connector 45"/>
          <p:cNvCxnSpPr/>
          <p:nvPr/>
        </p:nvCxnSpPr>
        <p:spPr>
          <a:xfrm>
            <a:off x="6835213" y="1229170"/>
            <a:ext cx="0" cy="3700329"/>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7" name="Rectangle 46"/>
          <p:cNvSpPr/>
          <p:nvPr/>
        </p:nvSpPr>
        <p:spPr>
          <a:xfrm>
            <a:off x="7135738" y="376014"/>
            <a:ext cx="2008262" cy="393107"/>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AU"/>
              <a:t>Scenario #2</a:t>
            </a:r>
            <a:endParaRPr lang="en-US"/>
          </a:p>
        </p:txBody>
      </p:sp>
      <p:cxnSp>
        <p:nvCxnSpPr>
          <p:cNvPr id="9" name="Straight Arrow Connector 8"/>
          <p:cNvCxnSpPr>
            <a:stCxn id="11" idx="0"/>
            <a:endCxn id="13" idx="2"/>
          </p:cNvCxnSpPr>
          <p:nvPr/>
        </p:nvCxnSpPr>
        <p:spPr>
          <a:xfrm flipV="1">
            <a:off x="3144741" y="2103068"/>
            <a:ext cx="3519" cy="2425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Chevron 53"/>
          <p:cNvSpPr/>
          <p:nvPr/>
        </p:nvSpPr>
        <p:spPr>
          <a:xfrm>
            <a:off x="3681813" y="999846"/>
            <a:ext cx="582538" cy="222637"/>
          </a:xfrm>
          <a:prstGeom prst="chevron">
            <a:avLst/>
          </a:prstGeom>
          <a:solidFill>
            <a:schemeClr val="accent1">
              <a:lumMod val="75000"/>
            </a:schemeClr>
          </a:solidFill>
          <a:ln w="25400" cap="flat" cmpd="sng" algn="ctr">
            <a:solidFill>
              <a:schemeClr val="accent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600">
                <a:solidFill>
                  <a:schemeClr val="bg1"/>
                </a:solidFill>
              </a:rPr>
              <a:t>Day 2 &amp; 3</a:t>
            </a:r>
            <a:endParaRPr lang="en-US" sz="600">
              <a:solidFill>
                <a:schemeClr val="bg1"/>
              </a:solidFill>
            </a:endParaRPr>
          </a:p>
        </p:txBody>
      </p:sp>
      <p:cxnSp>
        <p:nvCxnSpPr>
          <p:cNvPr id="55" name="Straight Connector 54"/>
          <p:cNvCxnSpPr/>
          <p:nvPr/>
        </p:nvCxnSpPr>
        <p:spPr>
          <a:xfrm>
            <a:off x="4167501" y="1244837"/>
            <a:ext cx="0" cy="3700329"/>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 name="Straight Arrow Connector 21"/>
          <p:cNvCxnSpPr>
            <a:stCxn id="16" idx="3"/>
            <a:endCxn id="17" idx="1"/>
          </p:cNvCxnSpPr>
          <p:nvPr/>
        </p:nvCxnSpPr>
        <p:spPr>
          <a:xfrm flipV="1">
            <a:off x="5033473" y="2906047"/>
            <a:ext cx="254505" cy="43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Elbow Connector 26"/>
          <p:cNvCxnSpPr>
            <a:stCxn id="17" idx="0"/>
            <a:endCxn id="13" idx="3"/>
          </p:cNvCxnSpPr>
          <p:nvPr/>
        </p:nvCxnSpPr>
        <p:spPr>
          <a:xfrm rot="16200000" flipV="1">
            <a:off x="4221358" y="1132676"/>
            <a:ext cx="863937" cy="215139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Chevron 60"/>
          <p:cNvSpPr/>
          <p:nvPr/>
        </p:nvSpPr>
        <p:spPr>
          <a:xfrm>
            <a:off x="6312493" y="998422"/>
            <a:ext cx="582538" cy="222637"/>
          </a:xfrm>
          <a:prstGeom prst="chevron">
            <a:avLst/>
          </a:prstGeom>
          <a:solidFill>
            <a:schemeClr val="accent1">
              <a:lumMod val="40000"/>
              <a:lumOff val="60000"/>
            </a:schemeClr>
          </a:solidFill>
          <a:ln w="25400" cap="flat" cmpd="sng" algn="ctr">
            <a:solidFill>
              <a:schemeClr val="accent1">
                <a:lumMod val="40000"/>
                <a:lumOff val="6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600">
                <a:solidFill>
                  <a:schemeClr val="bg1"/>
                </a:solidFill>
              </a:rPr>
              <a:t>Day 5,6,7</a:t>
            </a:r>
            <a:endParaRPr lang="en-US" sz="600">
              <a:solidFill>
                <a:schemeClr val="bg1"/>
              </a:solidFill>
            </a:endParaRPr>
          </a:p>
        </p:txBody>
      </p:sp>
      <p:cxnSp>
        <p:nvCxnSpPr>
          <p:cNvPr id="43" name="Straight Arrow Connector 42"/>
          <p:cNvCxnSpPr>
            <a:stCxn id="17" idx="3"/>
            <a:endCxn id="73" idx="1"/>
          </p:cNvCxnSpPr>
          <p:nvPr/>
        </p:nvCxnSpPr>
        <p:spPr>
          <a:xfrm flipV="1">
            <a:off x="6170063" y="2905136"/>
            <a:ext cx="919380" cy="9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6302525" y="1234867"/>
            <a:ext cx="0" cy="3700329"/>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4" name="TextBox 33"/>
          <p:cNvSpPr txBox="1"/>
          <p:nvPr/>
        </p:nvSpPr>
        <p:spPr>
          <a:xfrm>
            <a:off x="6246976" y="4213077"/>
            <a:ext cx="794758" cy="184666"/>
          </a:xfrm>
          <a:prstGeom prst="rect">
            <a:avLst/>
          </a:prstGeom>
          <a:noFill/>
        </p:spPr>
        <p:txBody>
          <a:bodyPr wrap="square" rtlCol="0">
            <a:spAutoFit/>
          </a:bodyPr>
          <a:lstStyle/>
          <a:p>
            <a:r>
              <a:rPr lang="en-AU" sz="600">
                <a:solidFill>
                  <a:srgbClr val="FF0000"/>
                </a:solidFill>
              </a:rPr>
              <a:t>Wait for 3 days</a:t>
            </a:r>
            <a:endParaRPr lang="en-US" sz="600">
              <a:solidFill>
                <a:srgbClr val="FF0000"/>
              </a:solidFill>
            </a:endParaRPr>
          </a:p>
        </p:txBody>
      </p:sp>
      <p:sp>
        <p:nvSpPr>
          <p:cNvPr id="35" name="TextBox 34"/>
          <p:cNvSpPr txBox="1"/>
          <p:nvPr/>
        </p:nvSpPr>
        <p:spPr>
          <a:xfrm>
            <a:off x="3579264" y="4314202"/>
            <a:ext cx="794758" cy="184666"/>
          </a:xfrm>
          <a:prstGeom prst="rect">
            <a:avLst/>
          </a:prstGeom>
          <a:noFill/>
        </p:spPr>
        <p:txBody>
          <a:bodyPr wrap="square" rtlCol="0">
            <a:spAutoFit/>
          </a:bodyPr>
          <a:lstStyle/>
          <a:p>
            <a:r>
              <a:rPr lang="en-AU" sz="600">
                <a:solidFill>
                  <a:srgbClr val="FF0000"/>
                </a:solidFill>
              </a:rPr>
              <a:t>Wait for 2 days</a:t>
            </a:r>
            <a:endParaRPr lang="en-US" sz="600">
              <a:solidFill>
                <a:srgbClr val="FF0000"/>
              </a:solidFill>
            </a:endParaRPr>
          </a:p>
        </p:txBody>
      </p:sp>
      <p:sp>
        <p:nvSpPr>
          <p:cNvPr id="36" name="TextBox 35"/>
          <p:cNvSpPr txBox="1"/>
          <p:nvPr/>
        </p:nvSpPr>
        <p:spPr>
          <a:xfrm>
            <a:off x="6064144" y="2922661"/>
            <a:ext cx="328109" cy="230832"/>
          </a:xfrm>
          <a:prstGeom prst="rect">
            <a:avLst/>
          </a:prstGeom>
          <a:noFill/>
        </p:spPr>
        <p:txBody>
          <a:bodyPr wrap="square" rtlCol="0">
            <a:spAutoFit/>
          </a:bodyPr>
          <a:lstStyle/>
          <a:p>
            <a:r>
              <a:rPr lang="en-AU" sz="900">
                <a:solidFill>
                  <a:srgbClr val="C00000"/>
                </a:solidFill>
              </a:rPr>
              <a:t>No</a:t>
            </a:r>
            <a:endParaRPr lang="en-US" sz="900">
              <a:solidFill>
                <a:srgbClr val="C00000"/>
              </a:solidFill>
            </a:endParaRPr>
          </a:p>
        </p:txBody>
      </p:sp>
      <p:sp>
        <p:nvSpPr>
          <p:cNvPr id="37" name="TextBox 36"/>
          <p:cNvSpPr txBox="1"/>
          <p:nvPr/>
        </p:nvSpPr>
        <p:spPr>
          <a:xfrm>
            <a:off x="5392829" y="2289072"/>
            <a:ext cx="343364" cy="230832"/>
          </a:xfrm>
          <a:prstGeom prst="rect">
            <a:avLst/>
          </a:prstGeom>
          <a:noFill/>
        </p:spPr>
        <p:txBody>
          <a:bodyPr wrap="none" rtlCol="0">
            <a:spAutoFit/>
          </a:bodyPr>
          <a:lstStyle/>
          <a:p>
            <a:r>
              <a:rPr lang="en-AU" sz="900">
                <a:solidFill>
                  <a:schemeClr val="accent3"/>
                </a:solidFill>
              </a:rPr>
              <a:t>Yes</a:t>
            </a:r>
            <a:endParaRPr lang="en-US" sz="900">
              <a:solidFill>
                <a:schemeClr val="accent3"/>
              </a:solidFill>
            </a:endParaRPr>
          </a:p>
        </p:txBody>
      </p:sp>
    </p:spTree>
    <p:extLst>
      <p:ext uri="{BB962C8B-B14F-4D97-AF65-F5344CB8AC3E}">
        <p14:creationId xmlns:p14="http://schemas.microsoft.com/office/powerpoint/2010/main" val="3116280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6942" y="375026"/>
            <a:ext cx="7964631" cy="698501"/>
          </a:xfrm>
        </p:spPr>
        <p:txBody>
          <a:bodyPr/>
          <a:lstStyle/>
          <a:p>
            <a:r>
              <a:rPr lang="en-AU" sz="2000" u="sng">
                <a:solidFill>
                  <a:srgbClr val="002060"/>
                </a:solidFill>
              </a:rPr>
              <a:t>Stage </a:t>
            </a:r>
            <a:r>
              <a:rPr lang="en-US" sz="2000" u="sng">
                <a:solidFill>
                  <a:srgbClr val="002060"/>
                </a:solidFill>
              </a:rPr>
              <a:t>TQL &amp; SAL</a:t>
            </a:r>
            <a:br>
              <a:rPr lang="en-US" u="sng">
                <a:solidFill>
                  <a:srgbClr val="002060"/>
                </a:solidFill>
              </a:rPr>
            </a:br>
            <a:r>
              <a:rPr lang="en-AU" sz="1400">
                <a:solidFill>
                  <a:srgbClr val="002060"/>
                </a:solidFill>
              </a:rPr>
              <a:t>Communication script/template/text</a:t>
            </a:r>
            <a:endParaRPr lang="en-US" sz="1400">
              <a:solidFill>
                <a:srgbClr val="002060"/>
              </a:solidFill>
            </a:endParaRPr>
          </a:p>
        </p:txBody>
      </p:sp>
      <p:sp>
        <p:nvSpPr>
          <p:cNvPr id="7" name="Oval 6"/>
          <p:cNvSpPr/>
          <p:nvPr/>
        </p:nvSpPr>
        <p:spPr>
          <a:xfrm>
            <a:off x="861404" y="937350"/>
            <a:ext cx="1160890"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1.b</a:t>
            </a:r>
          </a:p>
          <a:p>
            <a:pPr algn="ctr"/>
            <a:r>
              <a:rPr lang="en-AU" sz="800" u="sng"/>
              <a:t>Thank you for contacting Philips + best time to talk</a:t>
            </a:r>
            <a:endParaRPr lang="en-US" sz="800" b="1"/>
          </a:p>
        </p:txBody>
      </p:sp>
      <p:sp>
        <p:nvSpPr>
          <p:cNvPr id="10" name="Oval 9"/>
          <p:cNvSpPr/>
          <p:nvPr/>
        </p:nvSpPr>
        <p:spPr>
          <a:xfrm>
            <a:off x="4196631" y="804323"/>
            <a:ext cx="1160890"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2.b</a:t>
            </a:r>
          </a:p>
          <a:p>
            <a:pPr algn="ctr"/>
            <a:r>
              <a:rPr lang="en-AU" sz="800" u="sng"/>
              <a:t>Reminder to answer</a:t>
            </a:r>
            <a:endParaRPr lang="en-US" sz="800" b="1"/>
          </a:p>
        </p:txBody>
      </p:sp>
      <p:sp>
        <p:nvSpPr>
          <p:cNvPr id="11" name="Oval 10"/>
          <p:cNvSpPr/>
          <p:nvPr/>
        </p:nvSpPr>
        <p:spPr>
          <a:xfrm>
            <a:off x="7266565" y="905226"/>
            <a:ext cx="1160890"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3.c</a:t>
            </a:r>
          </a:p>
          <a:p>
            <a:pPr algn="ctr"/>
            <a:r>
              <a:rPr lang="en-AU" sz="900" u="sng"/>
              <a:t>Last email before closing lead</a:t>
            </a:r>
            <a:endParaRPr lang="en-US" sz="900" b="1"/>
          </a:p>
        </p:txBody>
      </p:sp>
      <p:sp>
        <p:nvSpPr>
          <p:cNvPr id="13" name="Left-Right Arrow 12"/>
          <p:cNvSpPr/>
          <p:nvPr/>
        </p:nvSpPr>
        <p:spPr>
          <a:xfrm>
            <a:off x="103662" y="0"/>
            <a:ext cx="8133889"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a:t>
            </a:r>
          </a:p>
        </p:txBody>
      </p:sp>
      <p:sp>
        <p:nvSpPr>
          <p:cNvPr id="8" name="Rectangle 7"/>
          <p:cNvSpPr/>
          <p:nvPr/>
        </p:nvSpPr>
        <p:spPr>
          <a:xfrm>
            <a:off x="7135738" y="376014"/>
            <a:ext cx="2008262" cy="393107"/>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AU"/>
              <a:t>Scenario #2</a:t>
            </a:r>
            <a:endParaRPr lang="en-US"/>
          </a:p>
        </p:txBody>
      </p:sp>
      <p:sp>
        <p:nvSpPr>
          <p:cNvPr id="9" name="Rectangle 8"/>
          <p:cNvSpPr/>
          <p:nvPr/>
        </p:nvSpPr>
        <p:spPr>
          <a:xfrm>
            <a:off x="341833" y="1982625"/>
            <a:ext cx="2649196" cy="30337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endParaRPr lang="en-US" sz="800"/>
          </a:p>
          <a:p>
            <a:endParaRPr lang="en-US" sz="800"/>
          </a:p>
          <a:p>
            <a:endParaRPr lang="en-US" sz="800" i="1"/>
          </a:p>
          <a:p>
            <a:r>
              <a:rPr lang="en-US" sz="800" i="1"/>
              <a:t>Subject Line: Attn: {First Name} {Last Name} – Thank you for connecting with Philips </a:t>
            </a:r>
            <a:endParaRPr lang="en-US" sz="800"/>
          </a:p>
          <a:p>
            <a:endParaRPr lang="en-US" sz="800"/>
          </a:p>
          <a:p>
            <a:r>
              <a:rPr lang="en-US" sz="800"/>
              <a:t>Dear {NAME},</a:t>
            </a:r>
          </a:p>
          <a:p>
            <a:endParaRPr lang="en-US" sz="800"/>
          </a:p>
          <a:p>
            <a:r>
              <a:rPr lang="en-US" sz="800"/>
              <a:t>Thank you for connecting with us and for your interest in Philips. We appreciate you contacting us about [subject, e.g. pre-sale query]. </a:t>
            </a:r>
          </a:p>
          <a:p>
            <a:endParaRPr lang="en-US" sz="800"/>
          </a:p>
          <a:p>
            <a:r>
              <a:rPr lang="en-US" sz="800"/>
              <a:t>For us to understand your enquire and needs better, could you please provide the best way to contact you as well as day and time? </a:t>
            </a:r>
            <a:endParaRPr lang="en-AU" sz="800"/>
          </a:p>
          <a:p>
            <a:endParaRPr lang="en-US" sz="800"/>
          </a:p>
          <a:p>
            <a:r>
              <a:rPr lang="en-US" sz="800"/>
              <a:t>We hope to hear from you soon. </a:t>
            </a:r>
          </a:p>
          <a:p>
            <a:endParaRPr lang="en-AU" sz="800" i="1">
              <a:solidFill>
                <a:schemeClr val="bg1">
                  <a:lumMod val="75000"/>
                </a:schemeClr>
              </a:solidFill>
            </a:endParaRPr>
          </a:p>
          <a:p>
            <a:r>
              <a:rPr lang="en-AU" sz="800">
                <a:solidFill>
                  <a:schemeClr val="tx1"/>
                </a:solidFill>
              </a:rPr>
              <a:t>Philips Healthcare team</a:t>
            </a:r>
          </a:p>
          <a:p>
            <a:endParaRPr lang="en-AU" sz="800" i="1">
              <a:solidFill>
                <a:schemeClr val="bg1">
                  <a:lumMod val="75000"/>
                </a:schemeClr>
              </a:solidFill>
            </a:endParaRPr>
          </a:p>
          <a:p>
            <a:r>
              <a:rPr lang="en-US" sz="800"/>
              <a:t>&lt;LG Name&gt;</a:t>
            </a:r>
          </a:p>
          <a:p>
            <a:r>
              <a:rPr lang="en-US" sz="800"/>
              <a:t>&lt;LG Contact details&gt;</a:t>
            </a:r>
          </a:p>
        </p:txBody>
      </p:sp>
      <p:sp>
        <p:nvSpPr>
          <p:cNvPr id="12" name="Rectangle 11"/>
          <p:cNvSpPr/>
          <p:nvPr/>
        </p:nvSpPr>
        <p:spPr>
          <a:xfrm>
            <a:off x="3545082" y="1964109"/>
            <a:ext cx="2649196" cy="30337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r>
              <a:rPr lang="en-US" sz="900"/>
              <a:t>Subject Line: Attn: {First Name} {Last Name} – </a:t>
            </a:r>
            <a:r>
              <a:rPr lang="en-US" sz="900" i="1"/>
              <a:t>Thank you for connecting with Philips – follow up email</a:t>
            </a:r>
            <a:endParaRPr lang="en-US" sz="900"/>
          </a:p>
          <a:p>
            <a:endParaRPr lang="en-US" sz="900"/>
          </a:p>
          <a:p>
            <a:r>
              <a:rPr lang="en-US" sz="900"/>
              <a:t>Hi {First Name},</a:t>
            </a:r>
          </a:p>
          <a:p>
            <a:endParaRPr lang="en-US" sz="900"/>
          </a:p>
          <a:p>
            <a:r>
              <a:rPr lang="en-US" sz="900"/>
              <a:t>Thanks for your recent interest in Philips for &lt;BU Name&gt;.</a:t>
            </a:r>
            <a:endParaRPr lang="en-AU" sz="900"/>
          </a:p>
          <a:p>
            <a:endParaRPr lang="en-AU" sz="900"/>
          </a:p>
          <a:p>
            <a:r>
              <a:rPr lang="en-US" sz="800"/>
              <a:t>Considering your busy schedule, we are sending this email as a gentle reminder to my previous mail.</a:t>
            </a:r>
            <a:br>
              <a:rPr lang="en-US" sz="800"/>
            </a:br>
            <a:br>
              <a:rPr lang="en-US" sz="800"/>
            </a:br>
            <a:r>
              <a:rPr lang="en-US" sz="800"/>
              <a:t>Only with your response, we are able to provide you a timely and qualitative solution. </a:t>
            </a:r>
          </a:p>
          <a:p>
            <a:endParaRPr lang="en-AU" sz="900"/>
          </a:p>
          <a:p>
            <a:r>
              <a:rPr lang="en-US" sz="900"/>
              <a:t>Please let us know if there’s an alternate contact number or a convenient time to call you to further assist you. </a:t>
            </a:r>
          </a:p>
          <a:p>
            <a:endParaRPr lang="en-US" sz="900"/>
          </a:p>
          <a:p>
            <a:r>
              <a:rPr lang="en-AU" sz="900">
                <a:solidFill>
                  <a:schemeClr val="tx1"/>
                </a:solidFill>
              </a:rPr>
              <a:t>Philips Healthcare team</a:t>
            </a:r>
          </a:p>
          <a:p>
            <a:endParaRPr lang="en-US" sz="900"/>
          </a:p>
          <a:p>
            <a:r>
              <a:rPr lang="en-US" sz="900"/>
              <a:t>&lt;LG Name&gt;</a:t>
            </a:r>
          </a:p>
          <a:p>
            <a:r>
              <a:rPr lang="en-US" sz="900"/>
              <a:t>&lt;LG Contact details&gt;</a:t>
            </a:r>
          </a:p>
        </p:txBody>
      </p:sp>
      <p:sp>
        <p:nvSpPr>
          <p:cNvPr id="14" name="Rectangle 13"/>
          <p:cNvSpPr/>
          <p:nvPr/>
        </p:nvSpPr>
        <p:spPr>
          <a:xfrm>
            <a:off x="6551776" y="1912833"/>
            <a:ext cx="2523858" cy="3112094"/>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r>
              <a:rPr lang="en-US" sz="800" i="1"/>
              <a:t>Subject Line: Attn: {First Name} {Last Name} – Tried to contact you regarding Philips &lt;BU Name&gt;</a:t>
            </a:r>
          </a:p>
          <a:p>
            <a:endParaRPr lang="en-US" sz="800"/>
          </a:p>
          <a:p>
            <a:r>
              <a:rPr lang="en-US" sz="800"/>
              <a:t>Hi {First Name},</a:t>
            </a:r>
          </a:p>
          <a:p>
            <a:endParaRPr lang="en-US" sz="800"/>
          </a:p>
          <a:p>
            <a:r>
              <a:rPr lang="en-US" sz="800"/>
              <a:t>In regard to your recent interest in Philips for &lt;BU Name&gt;, I have been trying to reach you on the number: {Phone} and or {email}, but have been unable to do so.</a:t>
            </a:r>
          </a:p>
          <a:p>
            <a:endParaRPr lang="en-US" sz="800"/>
          </a:p>
          <a:p>
            <a:r>
              <a:rPr lang="en-US" sz="800"/>
              <a:t>Since we haven’t received any reply from you, this will be our last attempt to contact you. </a:t>
            </a:r>
          </a:p>
          <a:p>
            <a:endParaRPr lang="en-US" sz="800">
              <a:cs typeface="Calibri"/>
            </a:endParaRPr>
          </a:p>
          <a:p>
            <a:r>
              <a:rPr lang="en-US" sz="800"/>
              <a:t>If you’d like to reconnect with us at some point please kindly update your details on the </a:t>
            </a:r>
            <a:r>
              <a:rPr lang="en-US" sz="800">
                <a:hlinkClick r:id="rId2"/>
              </a:rPr>
              <a:t>Philips Healthcare</a:t>
            </a:r>
            <a:endParaRPr lang="en-US" sz="800"/>
          </a:p>
          <a:p>
            <a:r>
              <a:rPr lang="en-US" sz="800">
                <a:hlinkClick r:id="rId2"/>
              </a:rPr>
              <a:t>Website. </a:t>
            </a:r>
            <a:endParaRPr lang="en-US" sz="800">
              <a:cs typeface="Calibri"/>
            </a:endParaRPr>
          </a:p>
          <a:p>
            <a:endParaRPr lang="en-US" sz="800"/>
          </a:p>
          <a:p>
            <a:r>
              <a:rPr lang="en-AU" sz="800">
                <a:solidFill>
                  <a:schemeClr val="tx1"/>
                </a:solidFill>
              </a:rPr>
              <a:t>Philips Healthcare team</a:t>
            </a:r>
          </a:p>
          <a:p>
            <a:endParaRPr lang="en-US" sz="800"/>
          </a:p>
          <a:p>
            <a:r>
              <a:rPr lang="en-US" sz="800"/>
              <a:t>&lt;LG Name&gt;</a:t>
            </a:r>
          </a:p>
          <a:p>
            <a:r>
              <a:rPr lang="en-US" sz="800"/>
              <a:t>&lt;LG Contact details&gt;</a:t>
            </a:r>
          </a:p>
          <a:p>
            <a:endParaRPr lang="en-AU" sz="800" i="1">
              <a:solidFill>
                <a:schemeClr val="bg1">
                  <a:lumMod val="75000"/>
                </a:schemeClr>
              </a:solidFill>
            </a:endParaRPr>
          </a:p>
        </p:txBody>
      </p:sp>
    </p:spTree>
    <p:extLst>
      <p:ext uri="{BB962C8B-B14F-4D97-AF65-F5344CB8AC3E}">
        <p14:creationId xmlns:p14="http://schemas.microsoft.com/office/powerpoint/2010/main" val="25056377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479" y="103367"/>
            <a:ext cx="6225417" cy="698501"/>
          </a:xfrm>
        </p:spPr>
        <p:txBody>
          <a:bodyPr/>
          <a:lstStyle/>
          <a:p>
            <a:pPr fontAlgn="ctr"/>
            <a:br>
              <a:rPr lang="en-AU" sz="1600">
                <a:solidFill>
                  <a:srgbClr val="002060"/>
                </a:solidFill>
              </a:rPr>
            </a:br>
            <a:r>
              <a:rPr lang="en-AU" sz="2000" u="sng">
                <a:solidFill>
                  <a:srgbClr val="002060"/>
                </a:solidFill>
              </a:rPr>
              <a:t>Stage </a:t>
            </a:r>
            <a:r>
              <a:rPr lang="en-US" sz="2000" u="sng">
                <a:solidFill>
                  <a:srgbClr val="002060"/>
                </a:solidFill>
              </a:rPr>
              <a:t>TQL &amp; SAL </a:t>
            </a:r>
            <a:br>
              <a:rPr lang="en-US" sz="2000" u="sng">
                <a:solidFill>
                  <a:srgbClr val="002060"/>
                </a:solidFill>
              </a:rPr>
            </a:br>
            <a:r>
              <a:rPr lang="en-AU" sz="1400">
                <a:solidFill>
                  <a:srgbClr val="002060"/>
                </a:solidFill>
              </a:rPr>
              <a:t>Objective: </a:t>
            </a:r>
            <a:r>
              <a:rPr lang="en-US" sz="1400">
                <a:solidFill>
                  <a:srgbClr val="002060"/>
                </a:solidFill>
              </a:rPr>
              <a:t>Qualify, Validate, Enrich</a:t>
            </a:r>
            <a:br>
              <a:rPr lang="en-AU">
                <a:solidFill>
                  <a:schemeClr val="accent1">
                    <a:lumMod val="50000"/>
                  </a:schemeClr>
                </a:solidFill>
              </a:rPr>
            </a:br>
            <a:endParaRPr lang="en-US" b="1">
              <a:solidFill>
                <a:schemeClr val="accent4">
                  <a:lumMod val="60000"/>
                  <a:lumOff val="40000"/>
                </a:schemeClr>
              </a:solidFill>
            </a:endParaRPr>
          </a:p>
        </p:txBody>
      </p:sp>
      <p:sp>
        <p:nvSpPr>
          <p:cNvPr id="33" name="Left-Right Arrow 32"/>
          <p:cNvSpPr/>
          <p:nvPr/>
        </p:nvSpPr>
        <p:spPr>
          <a:xfrm>
            <a:off x="103662" y="0"/>
            <a:ext cx="8133889"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a:t>
            </a:r>
          </a:p>
        </p:txBody>
      </p:sp>
      <p:sp>
        <p:nvSpPr>
          <p:cNvPr id="6" name="Rectangle 5"/>
          <p:cNvSpPr/>
          <p:nvPr/>
        </p:nvSpPr>
        <p:spPr>
          <a:xfrm>
            <a:off x="803082" y="2361535"/>
            <a:ext cx="707666" cy="556593"/>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err="1">
                <a:solidFill>
                  <a:schemeClr val="bg1"/>
                </a:solidFill>
              </a:rPr>
              <a:t>Teleprospecter</a:t>
            </a:r>
            <a:r>
              <a:rPr lang="en-US" sz="800">
                <a:solidFill>
                  <a:schemeClr val="bg1"/>
                </a:solidFill>
              </a:rPr>
              <a:t> (TP) transfers lead (</a:t>
            </a:r>
            <a:r>
              <a:rPr lang="en-US" sz="800" b="1"/>
              <a:t>TQL &amp; SAL</a:t>
            </a:r>
            <a:r>
              <a:rPr lang="en-US" sz="800">
                <a:solidFill>
                  <a:schemeClr val="bg1"/>
                </a:solidFill>
              </a:rPr>
              <a:t>)</a:t>
            </a:r>
            <a:endParaRPr lang="en-US" sz="800" b="1"/>
          </a:p>
        </p:txBody>
      </p:sp>
      <p:sp>
        <p:nvSpPr>
          <p:cNvPr id="8" name="Rectangle 7"/>
          <p:cNvSpPr/>
          <p:nvPr/>
        </p:nvSpPr>
        <p:spPr>
          <a:xfrm>
            <a:off x="0" y="2482499"/>
            <a:ext cx="588396" cy="338554"/>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sz="800">
                <a:solidFill>
                  <a:schemeClr val="bg1"/>
                </a:solidFill>
              </a:rPr>
              <a:t>Prospect/Customer</a:t>
            </a:r>
          </a:p>
        </p:txBody>
      </p:sp>
      <p:sp>
        <p:nvSpPr>
          <p:cNvPr id="10" name="Rectangle 9"/>
          <p:cNvSpPr/>
          <p:nvPr/>
        </p:nvSpPr>
        <p:spPr>
          <a:xfrm>
            <a:off x="1709532" y="2353585"/>
            <a:ext cx="755372" cy="548641"/>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800"/>
              <a:t>TP emails lead – </a:t>
            </a:r>
          </a:p>
          <a:p>
            <a:pPr algn="ctr"/>
            <a:r>
              <a:rPr lang="en-AU" sz="800"/>
              <a:t>Email 1.c</a:t>
            </a:r>
            <a:endParaRPr lang="en-US" sz="800"/>
          </a:p>
        </p:txBody>
      </p:sp>
      <p:sp>
        <p:nvSpPr>
          <p:cNvPr id="11" name="Diamond 10"/>
          <p:cNvSpPr/>
          <p:nvPr/>
        </p:nvSpPr>
        <p:spPr>
          <a:xfrm>
            <a:off x="3520646" y="2345635"/>
            <a:ext cx="1025718" cy="580445"/>
          </a:xfrm>
          <a:prstGeom prst="diamond">
            <a:avLst/>
          </a:prstGeom>
          <a:solidFill>
            <a:schemeClr val="bg1">
              <a:lumMod val="65000"/>
            </a:schemeClr>
          </a:solidFill>
          <a:ln w="25400" cap="flat" cmpd="sng" algn="ctr">
            <a:solidFill>
              <a:schemeClr val="bg1">
                <a:lumMod val="6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800"/>
              <a:t>Does lead replies email?</a:t>
            </a:r>
            <a:endParaRPr lang="en-US" sz="800"/>
          </a:p>
        </p:txBody>
      </p:sp>
      <p:sp>
        <p:nvSpPr>
          <p:cNvPr id="13" name="Rectangle 12"/>
          <p:cNvSpPr/>
          <p:nvPr/>
        </p:nvSpPr>
        <p:spPr>
          <a:xfrm>
            <a:off x="2718890" y="1449737"/>
            <a:ext cx="858740" cy="653331"/>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800"/>
              <a:t>TP to send email 1 to lead and follow standard LM process </a:t>
            </a:r>
            <a:endParaRPr lang="en-US" sz="800"/>
          </a:p>
        </p:txBody>
      </p:sp>
      <p:sp>
        <p:nvSpPr>
          <p:cNvPr id="16" name="Rectangle 15"/>
          <p:cNvSpPr/>
          <p:nvPr/>
        </p:nvSpPr>
        <p:spPr>
          <a:xfrm>
            <a:off x="5048325" y="2681010"/>
            <a:ext cx="677357" cy="492981"/>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800"/>
              <a:t>TP sends follow up email or call</a:t>
            </a:r>
            <a:endParaRPr lang="en-US" sz="800"/>
          </a:p>
        </p:txBody>
      </p:sp>
      <p:sp>
        <p:nvSpPr>
          <p:cNvPr id="12" name="Pentagon 11"/>
          <p:cNvSpPr/>
          <p:nvPr/>
        </p:nvSpPr>
        <p:spPr>
          <a:xfrm>
            <a:off x="0" y="1017766"/>
            <a:ext cx="3691783" cy="206734"/>
          </a:xfrm>
          <a:prstGeom prst="homePlate">
            <a:avLst/>
          </a:prstGeom>
          <a:solidFill>
            <a:schemeClr val="accent1">
              <a:lumMod val="50000"/>
            </a:schemeClr>
          </a:solidFill>
          <a:ln w="25400" cap="flat" cmpd="sng" algn="ctr">
            <a:solidFill>
              <a:schemeClr val="accent1">
                <a:lumMod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t>Day 1</a:t>
            </a:r>
            <a:endParaRPr lang="en-US"/>
          </a:p>
        </p:txBody>
      </p:sp>
      <p:cxnSp>
        <p:nvCxnSpPr>
          <p:cNvPr id="21" name="Straight Arrow Connector 20"/>
          <p:cNvCxnSpPr>
            <a:stCxn id="8" idx="3"/>
            <a:endCxn id="6" idx="1"/>
          </p:cNvCxnSpPr>
          <p:nvPr/>
        </p:nvCxnSpPr>
        <p:spPr>
          <a:xfrm flipV="1">
            <a:off x="588396" y="2639832"/>
            <a:ext cx="214686" cy="119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6" idx="3"/>
            <a:endCxn id="10" idx="1"/>
          </p:cNvCxnSpPr>
          <p:nvPr/>
        </p:nvCxnSpPr>
        <p:spPr>
          <a:xfrm flipV="1">
            <a:off x="1510748" y="2627906"/>
            <a:ext cx="198784" cy="11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0" idx="3"/>
            <a:endCxn id="11" idx="1"/>
          </p:cNvCxnSpPr>
          <p:nvPr/>
        </p:nvCxnSpPr>
        <p:spPr>
          <a:xfrm>
            <a:off x="2464904" y="2627906"/>
            <a:ext cx="1055742" cy="7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Rectangle 72"/>
          <p:cNvSpPr/>
          <p:nvPr/>
        </p:nvSpPr>
        <p:spPr>
          <a:xfrm>
            <a:off x="7320179" y="2443227"/>
            <a:ext cx="1029061" cy="958000"/>
          </a:xfrm>
          <a:prstGeom prst="rect">
            <a:avLst/>
          </a:prstGeom>
          <a:solidFill>
            <a:schemeClr val="accent1"/>
          </a:solidFill>
          <a:ln w="25400" cap="flat" cmpd="sng" algn="ctr">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sz="800"/>
              <a:t>TP to send email 3 and close lead</a:t>
            </a:r>
          </a:p>
        </p:txBody>
      </p:sp>
      <p:sp>
        <p:nvSpPr>
          <p:cNvPr id="84" name="Chevron 83"/>
          <p:cNvSpPr/>
          <p:nvPr/>
        </p:nvSpPr>
        <p:spPr>
          <a:xfrm>
            <a:off x="4868564" y="1002596"/>
            <a:ext cx="1156221" cy="222637"/>
          </a:xfrm>
          <a:prstGeom prst="chevron">
            <a:avLst/>
          </a:prstGeom>
          <a:solidFill>
            <a:schemeClr val="accent1">
              <a:lumMod val="60000"/>
              <a:lumOff val="40000"/>
            </a:schemeClr>
          </a:solidFill>
          <a:ln w="25400" cap="flat" cmpd="sng" algn="ctr">
            <a:solidFill>
              <a:schemeClr val="accent1">
                <a:lumMod val="60000"/>
                <a:lumOff val="4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solidFill>
                  <a:schemeClr val="bg1"/>
                </a:solidFill>
              </a:rPr>
              <a:t>Day 7</a:t>
            </a:r>
            <a:endParaRPr lang="en-US">
              <a:solidFill>
                <a:schemeClr val="bg1"/>
              </a:solidFill>
            </a:endParaRPr>
          </a:p>
        </p:txBody>
      </p:sp>
      <p:sp>
        <p:nvSpPr>
          <p:cNvPr id="136" name="TextBox 135"/>
          <p:cNvSpPr txBox="1"/>
          <p:nvPr/>
        </p:nvSpPr>
        <p:spPr>
          <a:xfrm>
            <a:off x="111319" y="3330920"/>
            <a:ext cx="2965836" cy="1061829"/>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marL="342900" indent="-342900">
              <a:buFont typeface="+mj-lt"/>
              <a:buAutoNum type="arabicPeriod"/>
            </a:pPr>
            <a:r>
              <a:rPr lang="en-US" sz="900" b="1"/>
              <a:t>Outbound Telemarketing Script </a:t>
            </a:r>
            <a:r>
              <a:rPr lang="en-AU" sz="900"/>
              <a:t>– Qualification brief</a:t>
            </a:r>
          </a:p>
          <a:p>
            <a:pPr marL="342900" indent="-342900">
              <a:buFont typeface="+mj-lt"/>
              <a:buAutoNum type="arabicPeriod"/>
            </a:pPr>
            <a:r>
              <a:rPr lang="en-AU" sz="900" b="1"/>
              <a:t>Email 1.c </a:t>
            </a:r>
            <a:r>
              <a:rPr lang="en-AU" sz="900"/>
              <a:t>– </a:t>
            </a:r>
            <a:r>
              <a:rPr lang="en-AU" sz="900" u="sng"/>
              <a:t>Thank you for contacting Philips + send attachment</a:t>
            </a:r>
          </a:p>
          <a:p>
            <a:pPr marL="342900" indent="-342900">
              <a:buFont typeface="+mj-lt"/>
              <a:buAutoNum type="arabicPeriod"/>
            </a:pPr>
            <a:r>
              <a:rPr lang="en-AU" sz="900" b="1"/>
              <a:t>Email 2.c </a:t>
            </a:r>
            <a:r>
              <a:rPr lang="en-AU" sz="900" u="sng"/>
              <a:t>– Do you have any questions/are ready to talk?</a:t>
            </a:r>
          </a:p>
          <a:p>
            <a:pPr marL="342900" indent="-342900">
              <a:buFont typeface="+mj-lt"/>
              <a:buAutoNum type="arabicPeriod"/>
            </a:pPr>
            <a:r>
              <a:rPr lang="en-AU" sz="900" b="1"/>
              <a:t>Email 3.c </a:t>
            </a:r>
            <a:r>
              <a:rPr lang="en-AU" sz="900" u="sng"/>
              <a:t>– </a:t>
            </a:r>
            <a:r>
              <a:rPr lang="en-US" sz="900" u="sng"/>
              <a:t>Last email before closing lead</a:t>
            </a:r>
          </a:p>
        </p:txBody>
      </p:sp>
      <p:sp>
        <p:nvSpPr>
          <p:cNvPr id="140" name="TextBox 139"/>
          <p:cNvSpPr txBox="1"/>
          <p:nvPr/>
        </p:nvSpPr>
        <p:spPr>
          <a:xfrm>
            <a:off x="4026926" y="2111035"/>
            <a:ext cx="343364" cy="230832"/>
          </a:xfrm>
          <a:prstGeom prst="rect">
            <a:avLst/>
          </a:prstGeom>
          <a:noFill/>
        </p:spPr>
        <p:txBody>
          <a:bodyPr wrap="none" rtlCol="0">
            <a:spAutoFit/>
          </a:bodyPr>
          <a:lstStyle/>
          <a:p>
            <a:r>
              <a:rPr lang="en-AU" sz="900">
                <a:solidFill>
                  <a:schemeClr val="accent3"/>
                </a:solidFill>
              </a:rPr>
              <a:t>Yes</a:t>
            </a:r>
            <a:endParaRPr lang="en-US" sz="900">
              <a:solidFill>
                <a:schemeClr val="accent3"/>
              </a:solidFill>
            </a:endParaRPr>
          </a:p>
        </p:txBody>
      </p:sp>
      <p:sp>
        <p:nvSpPr>
          <p:cNvPr id="141" name="TextBox 140"/>
          <p:cNvSpPr txBox="1"/>
          <p:nvPr/>
        </p:nvSpPr>
        <p:spPr>
          <a:xfrm>
            <a:off x="4476051" y="2678388"/>
            <a:ext cx="319318" cy="230832"/>
          </a:xfrm>
          <a:prstGeom prst="rect">
            <a:avLst/>
          </a:prstGeom>
          <a:noFill/>
        </p:spPr>
        <p:txBody>
          <a:bodyPr wrap="none" rtlCol="0">
            <a:spAutoFit/>
          </a:bodyPr>
          <a:lstStyle/>
          <a:p>
            <a:r>
              <a:rPr lang="en-AU" sz="900">
                <a:solidFill>
                  <a:srgbClr val="C00000"/>
                </a:solidFill>
              </a:rPr>
              <a:t>No</a:t>
            </a:r>
            <a:endParaRPr lang="en-US" sz="900">
              <a:solidFill>
                <a:srgbClr val="C00000"/>
              </a:solidFill>
            </a:endParaRPr>
          </a:p>
        </p:txBody>
      </p:sp>
      <p:sp>
        <p:nvSpPr>
          <p:cNvPr id="151" name="TextBox 150"/>
          <p:cNvSpPr txBox="1"/>
          <p:nvPr/>
        </p:nvSpPr>
        <p:spPr>
          <a:xfrm>
            <a:off x="71561" y="4850085"/>
            <a:ext cx="7967207" cy="230832"/>
          </a:xfrm>
          <a:prstGeom prst="rect">
            <a:avLst/>
          </a:prstGeom>
          <a:noFill/>
        </p:spPr>
        <p:txBody>
          <a:bodyPr wrap="square" rtlCol="0">
            <a:spAutoFit/>
          </a:bodyPr>
          <a:lstStyle/>
          <a:p>
            <a:r>
              <a:rPr lang="en-AU" sz="900" b="1"/>
              <a:t>Note: </a:t>
            </a:r>
            <a:r>
              <a:rPr lang="en-US" sz="900"/>
              <a:t>Tele-agent must input all the touch points information (effective or not) into SFDC</a:t>
            </a:r>
          </a:p>
        </p:txBody>
      </p:sp>
      <p:cxnSp>
        <p:nvCxnSpPr>
          <p:cNvPr id="4" name="Straight Connector 3"/>
          <p:cNvCxnSpPr/>
          <p:nvPr/>
        </p:nvCxnSpPr>
        <p:spPr>
          <a:xfrm>
            <a:off x="3623419" y="1239141"/>
            <a:ext cx="0" cy="3700329"/>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6" name="Straight Connector 45"/>
          <p:cNvCxnSpPr/>
          <p:nvPr/>
        </p:nvCxnSpPr>
        <p:spPr>
          <a:xfrm>
            <a:off x="6920671" y="1194986"/>
            <a:ext cx="0" cy="3700329"/>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7" name="Rectangle 46"/>
          <p:cNvSpPr/>
          <p:nvPr/>
        </p:nvSpPr>
        <p:spPr>
          <a:xfrm>
            <a:off x="7135738" y="376014"/>
            <a:ext cx="2008262" cy="393107"/>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AU"/>
              <a:t>Scenario #3</a:t>
            </a:r>
            <a:endParaRPr lang="en-US"/>
          </a:p>
        </p:txBody>
      </p:sp>
      <p:sp>
        <p:nvSpPr>
          <p:cNvPr id="54" name="Chevron 53"/>
          <p:cNvSpPr/>
          <p:nvPr/>
        </p:nvSpPr>
        <p:spPr>
          <a:xfrm>
            <a:off x="3681813" y="999846"/>
            <a:ext cx="1214927" cy="222637"/>
          </a:xfrm>
          <a:prstGeom prst="chevron">
            <a:avLst/>
          </a:prstGeom>
          <a:solidFill>
            <a:schemeClr val="accent1">
              <a:lumMod val="75000"/>
            </a:schemeClr>
          </a:solidFill>
          <a:ln w="25400" cap="flat" cmpd="sng" algn="ctr">
            <a:solidFill>
              <a:schemeClr val="accent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600">
                <a:solidFill>
                  <a:schemeClr val="bg1"/>
                </a:solidFill>
              </a:rPr>
              <a:t>Day 2,3,4,5,6</a:t>
            </a:r>
            <a:endParaRPr lang="en-US" sz="600">
              <a:solidFill>
                <a:schemeClr val="bg1"/>
              </a:solidFill>
            </a:endParaRPr>
          </a:p>
        </p:txBody>
      </p:sp>
      <p:cxnSp>
        <p:nvCxnSpPr>
          <p:cNvPr id="55" name="Straight Connector 54"/>
          <p:cNvCxnSpPr/>
          <p:nvPr/>
        </p:nvCxnSpPr>
        <p:spPr>
          <a:xfrm>
            <a:off x="4834073" y="1176471"/>
            <a:ext cx="0" cy="3700329"/>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6" name="Straight Connector 75"/>
          <p:cNvCxnSpPr/>
          <p:nvPr/>
        </p:nvCxnSpPr>
        <p:spPr>
          <a:xfrm>
            <a:off x="5977785" y="1243412"/>
            <a:ext cx="0" cy="3700329"/>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 name="Elbow Connector 14"/>
          <p:cNvCxnSpPr>
            <a:stCxn id="11" idx="2"/>
            <a:endCxn id="16" idx="1"/>
          </p:cNvCxnSpPr>
          <p:nvPr/>
        </p:nvCxnSpPr>
        <p:spPr>
          <a:xfrm rot="16200000" flipH="1">
            <a:off x="4540205" y="2419380"/>
            <a:ext cx="1421" cy="101482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Chevron 38"/>
          <p:cNvSpPr/>
          <p:nvPr/>
        </p:nvSpPr>
        <p:spPr>
          <a:xfrm>
            <a:off x="5996299" y="998421"/>
            <a:ext cx="951432" cy="222637"/>
          </a:xfrm>
          <a:prstGeom prst="chevron">
            <a:avLst/>
          </a:prstGeom>
          <a:solidFill>
            <a:schemeClr val="accent1">
              <a:lumMod val="40000"/>
              <a:lumOff val="60000"/>
            </a:schemeClr>
          </a:solidFill>
          <a:ln w="25400" cap="flat" cmpd="sng" algn="ctr">
            <a:solidFill>
              <a:schemeClr val="accent1">
                <a:lumMod val="40000"/>
                <a:lumOff val="6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600">
                <a:solidFill>
                  <a:schemeClr val="bg1"/>
                </a:solidFill>
              </a:rPr>
              <a:t>Day 8,9,10,11</a:t>
            </a:r>
            <a:endParaRPr lang="en-US" sz="600">
              <a:solidFill>
                <a:schemeClr val="bg1"/>
              </a:solidFill>
            </a:endParaRPr>
          </a:p>
        </p:txBody>
      </p:sp>
      <p:sp>
        <p:nvSpPr>
          <p:cNvPr id="41" name="Chevron 40"/>
          <p:cNvSpPr/>
          <p:nvPr/>
        </p:nvSpPr>
        <p:spPr>
          <a:xfrm>
            <a:off x="6928100" y="984080"/>
            <a:ext cx="1634786" cy="222637"/>
          </a:xfrm>
          <a:prstGeom prst="chevron">
            <a:avLst/>
          </a:prstGeom>
          <a:solidFill>
            <a:schemeClr val="accent1">
              <a:lumMod val="20000"/>
              <a:lumOff val="80000"/>
            </a:schemeClr>
          </a:solidFill>
          <a:ln w="25400" cap="flat" cmpd="sng" algn="ctr">
            <a:solidFill>
              <a:schemeClr val="accent1">
                <a:lumMod val="20000"/>
                <a:lumOff val="8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a:solidFill>
                  <a:schemeClr val="bg1"/>
                </a:solidFill>
              </a:rPr>
              <a:t>Day 12</a:t>
            </a:r>
            <a:endParaRPr lang="en-US">
              <a:solidFill>
                <a:schemeClr val="bg1"/>
              </a:solidFill>
            </a:endParaRPr>
          </a:p>
        </p:txBody>
      </p:sp>
      <p:sp>
        <p:nvSpPr>
          <p:cNvPr id="19" name="TextBox 18"/>
          <p:cNvSpPr txBox="1"/>
          <p:nvPr/>
        </p:nvSpPr>
        <p:spPr>
          <a:xfrm>
            <a:off x="3751604" y="4093436"/>
            <a:ext cx="970137" cy="246221"/>
          </a:xfrm>
          <a:prstGeom prst="rect">
            <a:avLst/>
          </a:prstGeom>
          <a:noFill/>
        </p:spPr>
        <p:txBody>
          <a:bodyPr wrap="none" rtlCol="0">
            <a:spAutoFit/>
          </a:bodyPr>
          <a:lstStyle/>
          <a:p>
            <a:r>
              <a:rPr lang="en-AU" sz="1000">
                <a:solidFill>
                  <a:srgbClr val="FF0000"/>
                </a:solidFill>
              </a:rPr>
              <a:t>Wait for 5 days</a:t>
            </a:r>
            <a:endParaRPr lang="en-US" sz="1000">
              <a:solidFill>
                <a:srgbClr val="FF0000"/>
              </a:solidFill>
            </a:endParaRPr>
          </a:p>
        </p:txBody>
      </p:sp>
      <p:cxnSp>
        <p:nvCxnSpPr>
          <p:cNvPr id="32" name="Elbow Connector 31"/>
          <p:cNvCxnSpPr>
            <a:stCxn id="11" idx="0"/>
            <a:endCxn id="13" idx="2"/>
          </p:cNvCxnSpPr>
          <p:nvPr/>
        </p:nvCxnSpPr>
        <p:spPr>
          <a:xfrm rot="16200000" flipV="1">
            <a:off x="3469600" y="1781729"/>
            <a:ext cx="242567" cy="88524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5980631" y="4100558"/>
            <a:ext cx="970137" cy="246221"/>
          </a:xfrm>
          <a:prstGeom prst="rect">
            <a:avLst/>
          </a:prstGeom>
          <a:noFill/>
        </p:spPr>
        <p:txBody>
          <a:bodyPr wrap="none" rtlCol="0">
            <a:spAutoFit/>
          </a:bodyPr>
          <a:lstStyle/>
          <a:p>
            <a:r>
              <a:rPr lang="en-AU" sz="1000">
                <a:solidFill>
                  <a:srgbClr val="FF0000"/>
                </a:solidFill>
              </a:rPr>
              <a:t>Wait for 5 days</a:t>
            </a:r>
            <a:endParaRPr lang="en-US" sz="1000">
              <a:solidFill>
                <a:srgbClr val="FF0000"/>
              </a:solidFill>
            </a:endParaRPr>
          </a:p>
        </p:txBody>
      </p:sp>
      <p:sp>
        <p:nvSpPr>
          <p:cNvPr id="56" name="Diamond 55"/>
          <p:cNvSpPr/>
          <p:nvPr/>
        </p:nvSpPr>
        <p:spPr>
          <a:xfrm>
            <a:off x="5988956" y="2634769"/>
            <a:ext cx="941683" cy="580445"/>
          </a:xfrm>
          <a:prstGeom prst="diamond">
            <a:avLst/>
          </a:prstGeom>
          <a:solidFill>
            <a:schemeClr val="bg1">
              <a:lumMod val="65000"/>
            </a:schemeClr>
          </a:solidFill>
          <a:ln w="25400" cap="flat" cmpd="sng" algn="ctr">
            <a:solidFill>
              <a:schemeClr val="bg1">
                <a:lumMod val="6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800"/>
              <a:t>Does lead replies email?</a:t>
            </a:r>
            <a:endParaRPr lang="en-US" sz="800"/>
          </a:p>
        </p:txBody>
      </p:sp>
      <p:cxnSp>
        <p:nvCxnSpPr>
          <p:cNvPr id="38" name="Elbow Connector 37"/>
          <p:cNvCxnSpPr>
            <a:stCxn id="16" idx="3"/>
            <a:endCxn id="56" idx="1"/>
          </p:cNvCxnSpPr>
          <p:nvPr/>
        </p:nvCxnSpPr>
        <p:spPr>
          <a:xfrm flipV="1">
            <a:off x="5725682" y="2924992"/>
            <a:ext cx="263274" cy="250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56" idx="0"/>
            <a:endCxn id="13" idx="3"/>
          </p:cNvCxnSpPr>
          <p:nvPr/>
        </p:nvCxnSpPr>
        <p:spPr>
          <a:xfrm rot="16200000" flipV="1">
            <a:off x="4589531" y="764502"/>
            <a:ext cx="858366" cy="288216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56" idx="3"/>
            <a:endCxn id="73" idx="1"/>
          </p:cNvCxnSpPr>
          <p:nvPr/>
        </p:nvCxnSpPr>
        <p:spPr>
          <a:xfrm flipV="1">
            <a:off x="6930639" y="2922227"/>
            <a:ext cx="389540" cy="2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8577131" y="1065374"/>
            <a:ext cx="0" cy="3700329"/>
          </a:xfrm>
          <a:prstGeom prst="line">
            <a:avLst/>
          </a:prstGeom>
          <a:ln w="95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7" name="TextBox 36"/>
          <p:cNvSpPr txBox="1"/>
          <p:nvPr/>
        </p:nvSpPr>
        <p:spPr>
          <a:xfrm>
            <a:off x="6512328" y="2280526"/>
            <a:ext cx="343364" cy="230832"/>
          </a:xfrm>
          <a:prstGeom prst="rect">
            <a:avLst/>
          </a:prstGeom>
          <a:noFill/>
        </p:spPr>
        <p:txBody>
          <a:bodyPr wrap="none" rtlCol="0">
            <a:spAutoFit/>
          </a:bodyPr>
          <a:lstStyle/>
          <a:p>
            <a:r>
              <a:rPr lang="en-AU" sz="900">
                <a:solidFill>
                  <a:schemeClr val="accent3"/>
                </a:solidFill>
              </a:rPr>
              <a:t>Yes</a:t>
            </a:r>
            <a:endParaRPr lang="en-US" sz="900">
              <a:solidFill>
                <a:schemeClr val="accent3"/>
              </a:solidFill>
            </a:endParaRPr>
          </a:p>
        </p:txBody>
      </p:sp>
      <p:sp>
        <p:nvSpPr>
          <p:cNvPr id="40" name="TextBox 39"/>
          <p:cNvSpPr txBox="1"/>
          <p:nvPr/>
        </p:nvSpPr>
        <p:spPr>
          <a:xfrm>
            <a:off x="6978545" y="2685510"/>
            <a:ext cx="319318" cy="230832"/>
          </a:xfrm>
          <a:prstGeom prst="rect">
            <a:avLst/>
          </a:prstGeom>
          <a:noFill/>
        </p:spPr>
        <p:txBody>
          <a:bodyPr wrap="none" rtlCol="0">
            <a:spAutoFit/>
          </a:bodyPr>
          <a:lstStyle/>
          <a:p>
            <a:r>
              <a:rPr lang="en-AU" sz="900">
                <a:solidFill>
                  <a:srgbClr val="C00000"/>
                </a:solidFill>
              </a:rPr>
              <a:t>No</a:t>
            </a:r>
            <a:endParaRPr lang="en-US" sz="900">
              <a:solidFill>
                <a:srgbClr val="C00000"/>
              </a:solidFill>
            </a:endParaRPr>
          </a:p>
        </p:txBody>
      </p:sp>
    </p:spTree>
    <p:extLst>
      <p:ext uri="{BB962C8B-B14F-4D97-AF65-F5344CB8AC3E}">
        <p14:creationId xmlns:p14="http://schemas.microsoft.com/office/powerpoint/2010/main" val="13007993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6942" y="375026"/>
            <a:ext cx="7964631" cy="698501"/>
          </a:xfrm>
        </p:spPr>
        <p:txBody>
          <a:bodyPr/>
          <a:lstStyle/>
          <a:p>
            <a:r>
              <a:rPr lang="en-AU" sz="2000" u="sng">
                <a:solidFill>
                  <a:srgbClr val="002060"/>
                </a:solidFill>
              </a:rPr>
              <a:t>Stage </a:t>
            </a:r>
            <a:r>
              <a:rPr lang="en-US" sz="2000" u="sng">
                <a:solidFill>
                  <a:srgbClr val="002060"/>
                </a:solidFill>
              </a:rPr>
              <a:t>TQL &amp; SAL</a:t>
            </a:r>
            <a:br>
              <a:rPr lang="en-US" u="sng">
                <a:solidFill>
                  <a:srgbClr val="002060"/>
                </a:solidFill>
              </a:rPr>
            </a:br>
            <a:r>
              <a:rPr lang="en-AU" sz="1400">
                <a:solidFill>
                  <a:srgbClr val="002060"/>
                </a:solidFill>
              </a:rPr>
              <a:t>Communication script/template/text</a:t>
            </a:r>
            <a:endParaRPr lang="en-US" sz="1400">
              <a:solidFill>
                <a:srgbClr val="002060"/>
              </a:solidFill>
            </a:endParaRPr>
          </a:p>
        </p:txBody>
      </p:sp>
      <p:sp>
        <p:nvSpPr>
          <p:cNvPr id="7" name="Oval 6"/>
          <p:cNvSpPr/>
          <p:nvPr/>
        </p:nvSpPr>
        <p:spPr>
          <a:xfrm>
            <a:off x="878494" y="971534"/>
            <a:ext cx="1215225"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1.c</a:t>
            </a:r>
          </a:p>
          <a:p>
            <a:pPr algn="ctr"/>
            <a:r>
              <a:rPr lang="en-AU" sz="800" u="sng"/>
              <a:t>Thank you for contacting Philips + send attachment</a:t>
            </a:r>
          </a:p>
        </p:txBody>
      </p:sp>
      <p:sp>
        <p:nvSpPr>
          <p:cNvPr id="10" name="Oval 9"/>
          <p:cNvSpPr/>
          <p:nvPr/>
        </p:nvSpPr>
        <p:spPr>
          <a:xfrm>
            <a:off x="3931710" y="812868"/>
            <a:ext cx="1160890"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2.c</a:t>
            </a:r>
          </a:p>
          <a:p>
            <a:pPr algn="ctr"/>
            <a:r>
              <a:rPr lang="en-AU" sz="800" u="sng"/>
              <a:t>Do you have any questions/are ready to talk?</a:t>
            </a:r>
          </a:p>
        </p:txBody>
      </p:sp>
      <p:sp>
        <p:nvSpPr>
          <p:cNvPr id="11" name="Oval 10"/>
          <p:cNvSpPr/>
          <p:nvPr/>
        </p:nvSpPr>
        <p:spPr>
          <a:xfrm>
            <a:off x="6941824" y="871040"/>
            <a:ext cx="1160890" cy="938254"/>
          </a:xfrm>
          <a:prstGeom prst="ellipse">
            <a:avLst/>
          </a:prstGeom>
          <a:solidFill>
            <a:srgbClr val="0089C4"/>
          </a:solidFill>
          <a:ln w="25400" cap="flat" cmpd="sng" algn="ctr">
            <a:solidFill>
              <a:srgbClr val="0089C4"/>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b="1"/>
              <a:t>Email 3.c</a:t>
            </a:r>
          </a:p>
          <a:p>
            <a:pPr algn="ctr"/>
            <a:r>
              <a:rPr lang="en-AU" sz="900" u="sng"/>
              <a:t>Last email before closing lead</a:t>
            </a:r>
            <a:endParaRPr lang="en-US" sz="900" b="1"/>
          </a:p>
        </p:txBody>
      </p:sp>
      <p:sp>
        <p:nvSpPr>
          <p:cNvPr id="13" name="Left-Right Arrow 12"/>
          <p:cNvSpPr/>
          <p:nvPr/>
        </p:nvSpPr>
        <p:spPr>
          <a:xfrm>
            <a:off x="103662" y="0"/>
            <a:ext cx="8133889"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a:t>
            </a:r>
          </a:p>
        </p:txBody>
      </p:sp>
      <p:sp>
        <p:nvSpPr>
          <p:cNvPr id="8" name="Rectangle 7"/>
          <p:cNvSpPr/>
          <p:nvPr/>
        </p:nvSpPr>
        <p:spPr>
          <a:xfrm>
            <a:off x="7135738" y="401651"/>
            <a:ext cx="2008262" cy="393107"/>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AU"/>
              <a:t>Scenario #3</a:t>
            </a:r>
            <a:endParaRPr lang="en-US"/>
          </a:p>
        </p:txBody>
      </p:sp>
      <p:sp>
        <p:nvSpPr>
          <p:cNvPr id="9" name="Rectangle 8"/>
          <p:cNvSpPr/>
          <p:nvPr/>
        </p:nvSpPr>
        <p:spPr>
          <a:xfrm>
            <a:off x="341833" y="1982625"/>
            <a:ext cx="2649196" cy="30337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endParaRPr lang="en-US" sz="800"/>
          </a:p>
          <a:p>
            <a:endParaRPr lang="en-US" sz="800"/>
          </a:p>
          <a:p>
            <a:endParaRPr lang="en-US" sz="800" i="1"/>
          </a:p>
          <a:p>
            <a:r>
              <a:rPr lang="en-US" sz="800" i="1"/>
              <a:t>Subject Line: Attn: {First Name} {Last Name} – Thank you for connecting with Philips </a:t>
            </a:r>
            <a:endParaRPr lang="en-US" sz="800"/>
          </a:p>
          <a:p>
            <a:endParaRPr lang="en-US" sz="800"/>
          </a:p>
          <a:p>
            <a:r>
              <a:rPr lang="en-US" sz="800"/>
              <a:t>Dear {NAME},</a:t>
            </a:r>
          </a:p>
          <a:p>
            <a:endParaRPr lang="en-US" sz="800"/>
          </a:p>
          <a:p>
            <a:r>
              <a:rPr lang="en-US" sz="800"/>
              <a:t>Thank you for connecting with us and for your interest in Philips. We appreciate you contacting us about [subject, e.g. pre-sale query]. </a:t>
            </a:r>
          </a:p>
          <a:p>
            <a:endParaRPr lang="en-US" sz="800"/>
          </a:p>
          <a:p>
            <a:r>
              <a:rPr lang="en-AU" sz="800"/>
              <a:t>As requested, please find attached the brochure [NAME]. Please let me know if you have any questions and if I can assist you further. </a:t>
            </a:r>
          </a:p>
          <a:p>
            <a:endParaRPr lang="en-AU" sz="800" i="1">
              <a:solidFill>
                <a:schemeClr val="bg1">
                  <a:lumMod val="75000"/>
                </a:schemeClr>
              </a:solidFill>
            </a:endParaRPr>
          </a:p>
          <a:p>
            <a:r>
              <a:rPr lang="en-AU" sz="800">
                <a:solidFill>
                  <a:schemeClr val="tx1"/>
                </a:solidFill>
              </a:rPr>
              <a:t>Philips Healthcare team</a:t>
            </a:r>
          </a:p>
          <a:p>
            <a:endParaRPr lang="en-AU" sz="800" i="1">
              <a:solidFill>
                <a:schemeClr val="bg1">
                  <a:lumMod val="75000"/>
                </a:schemeClr>
              </a:solidFill>
            </a:endParaRPr>
          </a:p>
          <a:p>
            <a:r>
              <a:rPr lang="en-US" sz="800"/>
              <a:t>&lt;LG Name&gt;</a:t>
            </a:r>
          </a:p>
          <a:p>
            <a:r>
              <a:rPr lang="en-US" sz="800"/>
              <a:t>&lt;LG Contact details&gt;</a:t>
            </a:r>
          </a:p>
        </p:txBody>
      </p:sp>
      <p:sp>
        <p:nvSpPr>
          <p:cNvPr id="12" name="Rectangle 11"/>
          <p:cNvSpPr/>
          <p:nvPr/>
        </p:nvSpPr>
        <p:spPr>
          <a:xfrm>
            <a:off x="3382711" y="1929926"/>
            <a:ext cx="2649196" cy="30337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endParaRPr lang="en-US" sz="800"/>
          </a:p>
          <a:p>
            <a:r>
              <a:rPr lang="en-US" sz="800" i="1"/>
              <a:t>Subject Line: Attn: {First Name} {Last Name} – Thank you for connecting with Philips – follow up</a:t>
            </a:r>
            <a:endParaRPr lang="en-US" sz="800"/>
          </a:p>
          <a:p>
            <a:endParaRPr lang="en-US" sz="800"/>
          </a:p>
          <a:p>
            <a:r>
              <a:rPr lang="en-US" sz="800"/>
              <a:t>Dear {NAME},</a:t>
            </a:r>
          </a:p>
          <a:p>
            <a:endParaRPr lang="en-AU" sz="800"/>
          </a:p>
          <a:p>
            <a:r>
              <a:rPr lang="en-US" sz="800"/>
              <a:t>Thanks for your recent interest in Philips for &lt;BU Name&gt;.</a:t>
            </a:r>
            <a:endParaRPr lang="en-AU" sz="800"/>
          </a:p>
          <a:p>
            <a:endParaRPr lang="en-US" sz="800"/>
          </a:p>
          <a:p>
            <a:r>
              <a:rPr lang="en-AU" sz="800"/>
              <a:t>I am reaching out to you to check if you have any questions about the brochure [NAME] or any other Philips solution. </a:t>
            </a:r>
          </a:p>
          <a:p>
            <a:endParaRPr lang="en-AU" sz="800"/>
          </a:p>
          <a:p>
            <a:r>
              <a:rPr lang="en-AU" sz="800"/>
              <a:t>Please do not hesitate to contact us in case you or your team members need more information. </a:t>
            </a:r>
            <a:endParaRPr lang="en-US" sz="800"/>
          </a:p>
          <a:p>
            <a:endParaRPr lang="en-AU" sz="800" i="1">
              <a:solidFill>
                <a:schemeClr val="bg1">
                  <a:lumMod val="75000"/>
                </a:schemeClr>
              </a:solidFill>
            </a:endParaRPr>
          </a:p>
          <a:p>
            <a:r>
              <a:rPr lang="en-AU" sz="800">
                <a:solidFill>
                  <a:schemeClr val="tx1"/>
                </a:solidFill>
              </a:rPr>
              <a:t>Philips Healthcare team</a:t>
            </a:r>
          </a:p>
          <a:p>
            <a:endParaRPr lang="en-AU" sz="800" i="1">
              <a:solidFill>
                <a:schemeClr val="bg1">
                  <a:lumMod val="75000"/>
                </a:schemeClr>
              </a:solidFill>
            </a:endParaRPr>
          </a:p>
          <a:p>
            <a:r>
              <a:rPr lang="en-US" sz="800"/>
              <a:t>&lt;LG Name&gt;</a:t>
            </a:r>
          </a:p>
          <a:p>
            <a:r>
              <a:rPr lang="en-US" sz="800"/>
              <a:t>&lt;LG Contact details&gt;</a:t>
            </a:r>
          </a:p>
        </p:txBody>
      </p:sp>
      <p:sp>
        <p:nvSpPr>
          <p:cNvPr id="14" name="Rectangle 13"/>
          <p:cNvSpPr/>
          <p:nvPr/>
        </p:nvSpPr>
        <p:spPr>
          <a:xfrm>
            <a:off x="6517593" y="1895741"/>
            <a:ext cx="2523858" cy="3112094"/>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r>
              <a:rPr lang="en-US" sz="800" i="1"/>
              <a:t>Subject Line: Attn: {First Name} {Last Name} – Tried to contact you regarding Philips &lt;BU Name&gt;</a:t>
            </a:r>
          </a:p>
          <a:p>
            <a:endParaRPr lang="en-US" sz="800"/>
          </a:p>
          <a:p>
            <a:r>
              <a:rPr lang="en-US" sz="800"/>
              <a:t>Hi {First Name},</a:t>
            </a:r>
          </a:p>
          <a:p>
            <a:endParaRPr lang="en-US" sz="800"/>
          </a:p>
          <a:p>
            <a:r>
              <a:rPr lang="en-US" sz="800"/>
              <a:t>In regard to your recent interest in Philips for &lt;BU Name&gt;, since there was no answer from you in the past few days I consider you don’t need my support at this moment. </a:t>
            </a:r>
          </a:p>
          <a:p>
            <a:endParaRPr lang="en-US" sz="800"/>
          </a:p>
          <a:p>
            <a:r>
              <a:rPr lang="en-US" sz="800"/>
              <a:t>If you’d like to reconnect with us at some point please kindly update your details on the </a:t>
            </a:r>
            <a:r>
              <a:rPr lang="en-US" sz="800">
                <a:hlinkClick r:id="rId2"/>
              </a:rPr>
              <a:t>Philips Healthcare</a:t>
            </a:r>
            <a:endParaRPr lang="en-US" sz="800"/>
          </a:p>
          <a:p>
            <a:r>
              <a:rPr lang="en-US" sz="800">
                <a:hlinkClick r:id="rId2"/>
              </a:rPr>
              <a:t>Website. </a:t>
            </a:r>
            <a:endParaRPr lang="en-US" sz="800">
              <a:cs typeface="Calibri"/>
            </a:endParaRPr>
          </a:p>
          <a:p>
            <a:endParaRPr lang="en-US" sz="800"/>
          </a:p>
          <a:p>
            <a:r>
              <a:rPr lang="en-AU" sz="800">
                <a:solidFill>
                  <a:schemeClr val="tx1"/>
                </a:solidFill>
              </a:rPr>
              <a:t>Philips Healthcare team</a:t>
            </a:r>
          </a:p>
          <a:p>
            <a:endParaRPr lang="en-US" sz="800"/>
          </a:p>
          <a:p>
            <a:r>
              <a:rPr lang="en-US" sz="800"/>
              <a:t>&lt;LG Name&gt;</a:t>
            </a:r>
          </a:p>
          <a:p>
            <a:r>
              <a:rPr lang="en-US" sz="800"/>
              <a:t>&lt;LG Contact details&gt;</a:t>
            </a:r>
          </a:p>
          <a:p>
            <a:endParaRPr lang="en-AU" sz="800" i="1">
              <a:solidFill>
                <a:schemeClr val="bg1">
                  <a:lumMod val="75000"/>
                </a:schemeClr>
              </a:solidFill>
            </a:endParaRPr>
          </a:p>
        </p:txBody>
      </p:sp>
    </p:spTree>
    <p:extLst>
      <p:ext uri="{BB962C8B-B14F-4D97-AF65-F5344CB8AC3E}">
        <p14:creationId xmlns:p14="http://schemas.microsoft.com/office/powerpoint/2010/main" val="21514135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AU" err="1">
                <a:solidFill>
                  <a:srgbClr val="002060"/>
                </a:solidFill>
              </a:rPr>
              <a:t>Verticurl</a:t>
            </a:r>
            <a:r>
              <a:rPr lang="en-AU">
                <a:solidFill>
                  <a:srgbClr val="002060"/>
                </a:solidFill>
              </a:rPr>
              <a:t>/TP key responsibilities and checklist</a:t>
            </a:r>
            <a:endParaRPr lang="en-US">
              <a:solidFill>
                <a:srgbClr val="002060"/>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3546387746"/>
              </p:ext>
            </p:extLst>
          </p:nvPr>
        </p:nvGraphicFramePr>
        <p:xfrm>
          <a:off x="242131" y="871671"/>
          <a:ext cx="8363484" cy="3937000"/>
        </p:xfrm>
        <a:graphic>
          <a:graphicData uri="http://schemas.openxmlformats.org/drawingml/2006/table">
            <a:tbl>
              <a:tblPr firstRow="1" bandRow="1">
                <a:tableStyleId>{69012ECD-51FC-41F1-AA8D-1B2483CD663E}</a:tableStyleId>
              </a:tblPr>
              <a:tblGrid>
                <a:gridCol w="2787828">
                  <a:extLst>
                    <a:ext uri="{9D8B030D-6E8A-4147-A177-3AD203B41FA5}">
                      <a16:colId xmlns:a16="http://schemas.microsoft.com/office/drawing/2014/main" val="2839764550"/>
                    </a:ext>
                  </a:extLst>
                </a:gridCol>
                <a:gridCol w="2787828">
                  <a:extLst>
                    <a:ext uri="{9D8B030D-6E8A-4147-A177-3AD203B41FA5}">
                      <a16:colId xmlns:a16="http://schemas.microsoft.com/office/drawing/2014/main" val="1314041359"/>
                    </a:ext>
                  </a:extLst>
                </a:gridCol>
                <a:gridCol w="2787828">
                  <a:extLst>
                    <a:ext uri="{9D8B030D-6E8A-4147-A177-3AD203B41FA5}">
                      <a16:colId xmlns:a16="http://schemas.microsoft.com/office/drawing/2014/main" val="2979812583"/>
                    </a:ext>
                  </a:extLst>
                </a:gridCol>
              </a:tblGrid>
              <a:tr h="370840">
                <a:tc>
                  <a:txBody>
                    <a:bodyPr/>
                    <a:lstStyle/>
                    <a:p>
                      <a:r>
                        <a:rPr lang="en-AU" sz="1000"/>
                        <a:t>Cadence</a:t>
                      </a:r>
                      <a:r>
                        <a:rPr lang="en-AU" sz="1000" baseline="0"/>
                        <a:t> </a:t>
                      </a:r>
                      <a:endParaRPr lang="en-US" sz="1000"/>
                    </a:p>
                  </a:txBody>
                  <a:tcPr anchor="ctr"/>
                </a:tc>
                <a:tc>
                  <a:txBody>
                    <a:bodyPr/>
                    <a:lstStyle/>
                    <a:p>
                      <a:r>
                        <a:rPr lang="en-AU" sz="1000"/>
                        <a:t>Task</a:t>
                      </a:r>
                      <a:endParaRPr lang="en-US" sz="1000"/>
                    </a:p>
                  </a:txBody>
                  <a:tcPr anchor="ctr"/>
                </a:tc>
                <a:tc>
                  <a:txBody>
                    <a:bodyPr/>
                    <a:lstStyle/>
                    <a:p>
                      <a:r>
                        <a:rPr lang="en-AU" sz="1000"/>
                        <a:t>Who</a:t>
                      </a:r>
                      <a:endParaRPr lang="en-US" sz="1000"/>
                    </a:p>
                  </a:txBody>
                  <a:tcPr anchor="ctr"/>
                </a:tc>
                <a:extLst>
                  <a:ext uri="{0D108BD9-81ED-4DB2-BD59-A6C34878D82A}">
                    <a16:rowId xmlns:a16="http://schemas.microsoft.com/office/drawing/2014/main" val="646847073"/>
                  </a:ext>
                </a:extLst>
              </a:tr>
              <a:tr h="370840">
                <a:tc>
                  <a:txBody>
                    <a:bodyPr/>
                    <a:lstStyle/>
                    <a:p>
                      <a:r>
                        <a:rPr lang="en-AU" sz="1000" b="1"/>
                        <a:t>Daily</a:t>
                      </a:r>
                      <a:endParaRPr lang="en-US" sz="1000" b="1"/>
                    </a:p>
                  </a:txBody>
                  <a:tcPr anchor="ctr"/>
                </a:tc>
                <a:tc>
                  <a:txBody>
                    <a:bodyPr/>
                    <a:lstStyle/>
                    <a:p>
                      <a:pPr marL="285750" indent="-285750">
                        <a:buFont typeface="Arial" panose="020B0604020202020204" pitchFamily="34" charset="0"/>
                        <a:buChar char="•"/>
                      </a:pPr>
                      <a:r>
                        <a:rPr lang="en-AU" sz="1000"/>
                        <a:t>Make sure SFDC is updated according to LM process rules;</a:t>
                      </a:r>
                    </a:p>
                    <a:p>
                      <a:pPr marL="285750" indent="-285750">
                        <a:buFont typeface="Arial" panose="020B0604020202020204" pitchFamily="34" charset="0"/>
                        <a:buChar char="•"/>
                      </a:pPr>
                      <a:r>
                        <a:rPr lang="en-AU" sz="1000"/>
                        <a:t>Respond every email within 24h; </a:t>
                      </a:r>
                    </a:p>
                    <a:p>
                      <a:pPr marL="285750" indent="-285750">
                        <a:buFont typeface="Arial" panose="020B0604020202020204" pitchFamily="34" charset="0"/>
                        <a:buChar char="•"/>
                      </a:pPr>
                      <a:r>
                        <a:rPr lang="en-AU" sz="1000"/>
                        <a:t>Call/contact every new TQL within 24h;</a:t>
                      </a:r>
                    </a:p>
                    <a:p>
                      <a:pPr marL="285750" indent="-285750">
                        <a:buFont typeface="Arial" panose="020B0604020202020204" pitchFamily="34" charset="0"/>
                        <a:buChar char="•"/>
                      </a:pPr>
                      <a:r>
                        <a:rPr lang="en-AU" sz="1000"/>
                        <a:t>Report any issue occurred during the day that needs to be solved or can be taken as a lesson for process improvement;</a:t>
                      </a:r>
                    </a:p>
                    <a:p>
                      <a:pPr marL="171450" indent="-171450">
                        <a:buFont typeface="Arial" panose="020B0604020202020204" pitchFamily="34" charset="0"/>
                        <a:buChar char="•"/>
                      </a:pPr>
                      <a:endParaRPr lang="en-US" sz="1000"/>
                    </a:p>
                  </a:txBody>
                  <a:tcPr anchor="ctr"/>
                </a:tc>
                <a:tc>
                  <a:txBody>
                    <a:bodyPr/>
                    <a:lstStyle/>
                    <a:p>
                      <a:pPr marL="0" marR="0" lvl="0" indent="0" algn="l" rtl="0" eaLnBrk="1" fontAlgn="auto" latinLnBrk="0" hangingPunct="1">
                        <a:lnSpc>
                          <a:spcPct val="100000"/>
                        </a:lnSpc>
                        <a:spcBef>
                          <a:spcPts val="0"/>
                        </a:spcBef>
                        <a:spcAft>
                          <a:spcPts val="0"/>
                        </a:spcAft>
                        <a:buFontTx/>
                        <a:buNone/>
                      </a:pPr>
                      <a:r>
                        <a:rPr lang="en-AU" sz="1000"/>
                        <a:t>Deborah Mao,</a:t>
                      </a:r>
                      <a:r>
                        <a:rPr lang="en-US" sz="1000"/>
                        <a:t> </a:t>
                      </a:r>
                      <a:r>
                        <a:rPr lang="en-US" sz="1000" b="0" i="0" u="none" strike="noStrike" noProof="0" err="1">
                          <a:solidFill>
                            <a:schemeClr val="tx1"/>
                          </a:solidFill>
                          <a:latin typeface="Calibri"/>
                        </a:rPr>
                        <a:t>ChanJae</a:t>
                      </a:r>
                      <a:r>
                        <a:rPr lang="en-US" sz="1000" b="0" i="0" u="none" strike="noStrike" noProof="0">
                          <a:solidFill>
                            <a:schemeClr val="tx1"/>
                          </a:solidFill>
                          <a:latin typeface="Calibri"/>
                        </a:rPr>
                        <a:t> Park</a:t>
                      </a:r>
                      <a:endParaRPr lang="en-US" sz="1000"/>
                    </a:p>
                  </a:txBody>
                  <a:tcPr anchor="ctr"/>
                </a:tc>
                <a:extLst>
                  <a:ext uri="{0D108BD9-81ED-4DB2-BD59-A6C34878D82A}">
                    <a16:rowId xmlns:a16="http://schemas.microsoft.com/office/drawing/2014/main" val="2475976432"/>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AU" sz="1000" b="1"/>
                        <a:t>Weekly</a:t>
                      </a:r>
                      <a:endParaRPr lang="en-US" sz="1000" b="1"/>
                    </a:p>
                    <a:p>
                      <a:endParaRPr lang="en-US" sz="1000" b="1"/>
                    </a:p>
                  </a:txBody>
                  <a:tcPr anchor="ctr"/>
                </a:tc>
                <a:tc>
                  <a:txBody>
                    <a:bodyPr/>
                    <a:lstStyle/>
                    <a:p>
                      <a:pPr marL="285750" marR="0" lvl="0" indent="-2857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000"/>
                        <a:t>Send a standard report to Paula Rizzini (template to be defined);</a:t>
                      </a:r>
                    </a:p>
                    <a:p>
                      <a:pPr marL="171450" indent="-171450">
                        <a:buFont typeface="Arial" panose="020B0604020202020204" pitchFamily="34" charset="0"/>
                        <a:buChar char="•"/>
                      </a:pPr>
                      <a:endParaRPr lang="en-US" sz="1000"/>
                    </a:p>
                  </a:txBody>
                  <a:tcPr anchor="ctr"/>
                </a:tc>
                <a:tc>
                  <a:txBody>
                    <a:bodyPr/>
                    <a:lstStyle/>
                    <a:p>
                      <a:pPr marL="0" marR="0" lvl="0" indent="0" algn="l" rtl="0" eaLnBrk="1" fontAlgn="auto" latinLnBrk="0" hangingPunct="1">
                        <a:lnSpc>
                          <a:spcPct val="100000"/>
                        </a:lnSpc>
                        <a:spcBef>
                          <a:spcPts val="0"/>
                        </a:spcBef>
                        <a:spcAft>
                          <a:spcPts val="0"/>
                        </a:spcAft>
                        <a:buFontTx/>
                        <a:buNone/>
                      </a:pPr>
                      <a:r>
                        <a:rPr lang="en-US" sz="1000" baseline="0"/>
                        <a:t>Ravi </a:t>
                      </a:r>
                      <a:r>
                        <a:rPr lang="en-US" sz="1000" baseline="0" err="1"/>
                        <a:t>Venkatachalapathy</a:t>
                      </a:r>
                      <a:r>
                        <a:rPr lang="en-AU" sz="1000"/>
                        <a:t>,</a:t>
                      </a:r>
                      <a:r>
                        <a:rPr lang="en-US" sz="1000"/>
                        <a:t> </a:t>
                      </a:r>
                      <a:r>
                        <a:rPr lang="en-US" sz="1000" b="0" i="0" u="none" strike="noStrike" noProof="0" err="1">
                          <a:solidFill>
                            <a:schemeClr val="tx1"/>
                          </a:solidFill>
                          <a:latin typeface="Calibri"/>
                        </a:rPr>
                        <a:t>ChanJae</a:t>
                      </a:r>
                      <a:r>
                        <a:rPr lang="en-US" sz="1000" b="0" i="0" u="none" strike="noStrike" noProof="0">
                          <a:solidFill>
                            <a:schemeClr val="tx1"/>
                          </a:solidFill>
                          <a:latin typeface="Calibri"/>
                        </a:rPr>
                        <a:t> Park</a:t>
                      </a:r>
                      <a:endParaRPr lang="en-US" sz="1000"/>
                    </a:p>
                  </a:txBody>
                  <a:tcPr anchor="ctr"/>
                </a:tc>
                <a:extLst>
                  <a:ext uri="{0D108BD9-81ED-4DB2-BD59-A6C34878D82A}">
                    <a16:rowId xmlns:a16="http://schemas.microsoft.com/office/drawing/2014/main" val="2023372439"/>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AU" sz="1000" b="1"/>
                        <a:t>Bi-weekly</a:t>
                      </a:r>
                      <a:endParaRPr lang="en-US" sz="1000" b="1"/>
                    </a:p>
                    <a:p>
                      <a:endParaRPr lang="en-US" sz="1000" b="1"/>
                    </a:p>
                  </a:txBody>
                  <a:tcPr anchor="ctr"/>
                </a:tc>
                <a:tc>
                  <a:txBody>
                    <a:bodyPr/>
                    <a:lstStyle/>
                    <a:p>
                      <a:pPr marL="171450" marR="0" lvl="0" indent="-171450" algn="l" defTabSz="91437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000"/>
                        <a:t>Have bi-weekly calls with Paula Rizzini to discuss lead status, challenges and any other relevant topic;</a:t>
                      </a:r>
                    </a:p>
                    <a:p>
                      <a:pPr marL="171450" indent="-171450">
                        <a:buFont typeface="Arial" panose="020B0604020202020204" pitchFamily="34" charset="0"/>
                        <a:buChar char="•"/>
                      </a:pPr>
                      <a:endParaRPr lang="en-US" sz="1000"/>
                    </a:p>
                  </a:txBody>
                  <a:tcPr anchor="ctr"/>
                </a:tc>
                <a:tc>
                  <a:txBody>
                    <a:bodyPr/>
                    <a:lstStyle/>
                    <a:p>
                      <a:pPr lvl="0">
                        <a:buNone/>
                      </a:pPr>
                      <a:r>
                        <a:rPr lang="en-US" sz="1000" b="0" i="0" u="none" strike="noStrike" noProof="0" err="1">
                          <a:solidFill>
                            <a:schemeClr val="tx1"/>
                          </a:solidFill>
                          <a:latin typeface="Calibri"/>
                        </a:rPr>
                        <a:t>ChanJae</a:t>
                      </a:r>
                      <a:r>
                        <a:rPr lang="en-US" sz="1000" b="0" i="0" u="none" strike="noStrike" noProof="0">
                          <a:solidFill>
                            <a:schemeClr val="tx1"/>
                          </a:solidFill>
                          <a:latin typeface="Calibri"/>
                        </a:rPr>
                        <a:t> Park</a:t>
                      </a:r>
                      <a:r>
                        <a:rPr lang="en-US" sz="1000"/>
                        <a:t>, Paula </a:t>
                      </a:r>
                      <a:r>
                        <a:rPr lang="en-US" sz="1000" err="1"/>
                        <a:t>Rizzini</a:t>
                      </a:r>
                      <a:r>
                        <a:rPr lang="en-US" sz="1000"/>
                        <a:t>, Deborah</a:t>
                      </a:r>
                      <a:r>
                        <a:rPr lang="en-US" sz="1000" baseline="0"/>
                        <a:t> Mao, Ravi </a:t>
                      </a:r>
                      <a:r>
                        <a:rPr lang="en-US" sz="1000" baseline="0" err="1"/>
                        <a:t>Venkatachalapathy</a:t>
                      </a:r>
                      <a:r>
                        <a:rPr lang="en-US" sz="1000" baseline="0"/>
                        <a:t> </a:t>
                      </a:r>
                      <a:endParaRPr lang="en-US" sz="1000"/>
                    </a:p>
                  </a:txBody>
                  <a:tcPr anchor="ctr"/>
                </a:tc>
                <a:extLst>
                  <a:ext uri="{0D108BD9-81ED-4DB2-BD59-A6C34878D82A}">
                    <a16:rowId xmlns:a16="http://schemas.microsoft.com/office/drawing/2014/main" val="4093651330"/>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AU" sz="1000" b="1"/>
                        <a:t>Monthly </a:t>
                      </a:r>
                      <a:endParaRPr lang="en-US" sz="1000" b="1"/>
                    </a:p>
                    <a:p>
                      <a:endParaRPr lang="en-US" sz="1000" b="1"/>
                    </a:p>
                  </a:txBody>
                  <a:tcPr anchor="ctr"/>
                </a:tc>
                <a:tc>
                  <a:txBody>
                    <a:bodyPr/>
                    <a:lstStyle/>
                    <a:p>
                      <a:pPr marL="171450" indent="-171450">
                        <a:buFont typeface="Arial" panose="020B0604020202020204" pitchFamily="34" charset="0"/>
                        <a:buChar char="•"/>
                      </a:pPr>
                      <a:r>
                        <a:rPr lang="en-AU" sz="1000"/>
                        <a:t>Have monthly calls with Paula Rizzini and Elaine Chum to discuss lead status, challenges and any other relevant topic (template to be defined);</a:t>
                      </a:r>
                    </a:p>
                    <a:p>
                      <a:pPr marL="171450" indent="-171450">
                        <a:buFont typeface="Arial" panose="020B0604020202020204" pitchFamily="34" charset="0"/>
                        <a:buChar char="•"/>
                      </a:pPr>
                      <a:endParaRPr lang="en-AU" sz="1000"/>
                    </a:p>
                    <a:p>
                      <a:pPr marL="171450" indent="-171450">
                        <a:buFont typeface="Arial" panose="020B0604020202020204" pitchFamily="34" charset="0"/>
                        <a:buChar char="•"/>
                      </a:pPr>
                      <a:endParaRPr lang="en-US" sz="1000"/>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000"/>
                        <a:t>Alex</a:t>
                      </a:r>
                      <a:r>
                        <a:rPr lang="en-US" sz="1000" baseline="0"/>
                        <a:t> G</a:t>
                      </a:r>
                      <a:r>
                        <a:rPr lang="en-US" sz="1000"/>
                        <a:t>ibson, Elaine Chum, Paula Rizzini,</a:t>
                      </a:r>
                      <a:r>
                        <a:rPr lang="en-US" sz="1000" baseline="0"/>
                        <a:t> </a:t>
                      </a:r>
                      <a:r>
                        <a:rPr lang="en-US" sz="1000"/>
                        <a:t>Fiona Cheong</a:t>
                      </a:r>
                      <a:r>
                        <a:rPr lang="en-US" sz="1000" baseline="0"/>
                        <a:t> and </a:t>
                      </a:r>
                      <a:r>
                        <a:rPr lang="en-US" sz="1000" kern="1200" err="1">
                          <a:solidFill>
                            <a:schemeClr val="tx1"/>
                          </a:solidFill>
                          <a:latin typeface="+mn-lt"/>
                          <a:ea typeface="+mn-ea"/>
                          <a:cs typeface="+mn-cs"/>
                        </a:rPr>
                        <a:t>ChanJae</a:t>
                      </a:r>
                      <a:r>
                        <a:rPr lang="en-US" sz="1000" kern="1200">
                          <a:solidFill>
                            <a:schemeClr val="tx1"/>
                          </a:solidFill>
                          <a:latin typeface="+mn-lt"/>
                          <a:ea typeface="+mn-ea"/>
                          <a:cs typeface="+mn-cs"/>
                        </a:rPr>
                        <a:t> Park</a:t>
                      </a:r>
                    </a:p>
                    <a:p>
                      <a:pPr marL="0" marR="0" lvl="0" indent="0" algn="l" defTabSz="914377" rtl="0" eaLnBrk="1" fontAlgn="auto" latinLnBrk="0" hangingPunct="1">
                        <a:lnSpc>
                          <a:spcPct val="100000"/>
                        </a:lnSpc>
                        <a:spcBef>
                          <a:spcPts val="0"/>
                        </a:spcBef>
                        <a:spcAft>
                          <a:spcPts val="0"/>
                        </a:spcAft>
                        <a:buClrTx/>
                        <a:buSzTx/>
                        <a:buFontTx/>
                        <a:buNone/>
                        <a:tabLst/>
                        <a:defRPr/>
                      </a:pPr>
                      <a:endParaRPr lang="en-US" sz="1000"/>
                    </a:p>
                  </a:txBody>
                  <a:tcPr anchor="ctr"/>
                </a:tc>
                <a:extLst>
                  <a:ext uri="{0D108BD9-81ED-4DB2-BD59-A6C34878D82A}">
                    <a16:rowId xmlns:a16="http://schemas.microsoft.com/office/drawing/2014/main" val="327621947"/>
                  </a:ext>
                </a:extLst>
              </a:tr>
            </a:tbl>
          </a:graphicData>
        </a:graphic>
      </p:graphicFrame>
    </p:spTree>
    <p:extLst>
      <p:ext uri="{BB962C8B-B14F-4D97-AF65-F5344CB8AC3E}">
        <p14:creationId xmlns:p14="http://schemas.microsoft.com/office/powerpoint/2010/main" val="2732856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2060"/>
                </a:solidFill>
              </a:rPr>
              <a:t>Overview of End-to-End Lead Management process</a:t>
            </a: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5163908-529D-4A49-892F-D37C4044DFD8}" type="slidenum">
              <a:rPr lang="en-IN" smtClean="0"/>
              <a:pPr/>
              <a:t>5</a:t>
            </a:fld>
            <a:endParaRPr lang="en-IN"/>
          </a:p>
        </p:txBody>
      </p:sp>
      <p:pic>
        <p:nvPicPr>
          <p:cNvPr id="12" name="Picture 11"/>
          <p:cNvPicPr>
            <a:picLocks noChangeAspect="1"/>
          </p:cNvPicPr>
          <p:nvPr/>
        </p:nvPicPr>
        <p:blipFill rotWithShape="1">
          <a:blip r:embed="rId2"/>
          <a:srcRect t="802" r="894"/>
          <a:stretch/>
        </p:blipFill>
        <p:spPr>
          <a:xfrm>
            <a:off x="140678" y="924448"/>
            <a:ext cx="6431299" cy="3647552"/>
          </a:xfrm>
          <a:prstGeom prst="rect">
            <a:avLst/>
          </a:prstGeom>
        </p:spPr>
      </p:pic>
    </p:spTree>
    <p:extLst>
      <p:ext uri="{BB962C8B-B14F-4D97-AF65-F5344CB8AC3E}">
        <p14:creationId xmlns:p14="http://schemas.microsoft.com/office/powerpoint/2010/main" val="2960581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2060"/>
                </a:solidFill>
              </a:rPr>
              <a:t>Recap of Lead Management process definitions</a:t>
            </a: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5163908-529D-4A49-892F-D37C4044DFD8}" type="slidenum">
              <a:rPr lang="en-IN" smtClean="0"/>
              <a:pPr/>
              <a:t>6</a:t>
            </a:fld>
            <a:endParaRPr lang="en-IN"/>
          </a:p>
        </p:txBody>
      </p:sp>
      <p:pic>
        <p:nvPicPr>
          <p:cNvPr id="6" name="Picture 5"/>
          <p:cNvPicPr>
            <a:picLocks noChangeAspect="1"/>
          </p:cNvPicPr>
          <p:nvPr/>
        </p:nvPicPr>
        <p:blipFill>
          <a:blip r:embed="rId2"/>
          <a:stretch>
            <a:fillRect/>
          </a:stretch>
        </p:blipFill>
        <p:spPr>
          <a:xfrm>
            <a:off x="238991" y="974445"/>
            <a:ext cx="5699760" cy="4169055"/>
          </a:xfrm>
          <a:prstGeom prst="rect">
            <a:avLst/>
          </a:prstGeom>
        </p:spPr>
      </p:pic>
    </p:spTree>
    <p:extLst>
      <p:ext uri="{BB962C8B-B14F-4D97-AF65-F5344CB8AC3E}">
        <p14:creationId xmlns:p14="http://schemas.microsoft.com/office/powerpoint/2010/main" val="1585575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2060"/>
                </a:solidFill>
              </a:rPr>
              <a:t>Overview of Philips Business and Operations</a:t>
            </a:r>
            <a:endParaRPr lang="en-US"/>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5163908-529D-4A49-892F-D37C4044DFD8}" type="slidenum">
              <a:rPr lang="en-IN" smtClean="0"/>
              <a:pPr/>
              <a:t>7</a:t>
            </a:fld>
            <a:endParaRPr lang="en-IN"/>
          </a:p>
        </p:txBody>
      </p:sp>
      <p:sp>
        <p:nvSpPr>
          <p:cNvPr id="6" name="Rectangle 5"/>
          <p:cNvSpPr/>
          <p:nvPr/>
        </p:nvSpPr>
        <p:spPr>
          <a:xfrm>
            <a:off x="180000" y="864000"/>
            <a:ext cx="1626209" cy="1121884"/>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b="1"/>
              <a:t>Healthcare Business/ Solutions</a:t>
            </a:r>
          </a:p>
        </p:txBody>
      </p:sp>
      <p:sp>
        <p:nvSpPr>
          <p:cNvPr id="7" name="Rectangle 6"/>
          <p:cNvSpPr/>
          <p:nvPr/>
        </p:nvSpPr>
        <p:spPr>
          <a:xfrm>
            <a:off x="1948068" y="864000"/>
            <a:ext cx="6759204" cy="1121884"/>
          </a:xfrm>
          <a:prstGeom prst="rect">
            <a:avLst/>
          </a:prstGeom>
          <a:noFill/>
          <a:ln w="12700">
            <a:solidFill>
              <a:schemeClr val="bg1"/>
            </a:solidFill>
          </a:ln>
        </p:spPr>
        <p:style>
          <a:lnRef idx="2">
            <a:schemeClr val="accent5"/>
          </a:lnRef>
          <a:fillRef idx="1">
            <a:schemeClr val="lt1"/>
          </a:fillRef>
          <a:effectRef idx="0">
            <a:schemeClr val="accent5"/>
          </a:effectRef>
          <a:fontRef idx="minor">
            <a:schemeClr val="dk1"/>
          </a:fontRef>
        </p:style>
        <p:txBody>
          <a:bodyPr rtlCol="0" anchor="t"/>
          <a:lstStyle/>
          <a:p>
            <a:pPr marL="88900" indent="-88900">
              <a:buFont typeface="Arial" panose="020B0604020202020204" pitchFamily="34" charset="0"/>
              <a:buChar char="•"/>
            </a:pPr>
            <a:endParaRPr lang="en-US" sz="1000">
              <a:solidFill>
                <a:srgbClr val="002060"/>
              </a:solidFill>
            </a:endParaRPr>
          </a:p>
        </p:txBody>
      </p:sp>
      <p:sp>
        <p:nvSpPr>
          <p:cNvPr id="8" name="Rectangle 7"/>
          <p:cNvSpPr/>
          <p:nvPr/>
        </p:nvSpPr>
        <p:spPr>
          <a:xfrm>
            <a:off x="180000" y="2088000"/>
            <a:ext cx="1626209" cy="540000"/>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b="1"/>
              <a:t>Product Portfolio</a:t>
            </a:r>
          </a:p>
        </p:txBody>
      </p:sp>
      <p:sp>
        <p:nvSpPr>
          <p:cNvPr id="9" name="Rectangle 8"/>
          <p:cNvSpPr/>
          <p:nvPr/>
        </p:nvSpPr>
        <p:spPr>
          <a:xfrm>
            <a:off x="1948068" y="2088000"/>
            <a:ext cx="6759204" cy="540000"/>
          </a:xfrm>
          <a:prstGeom prst="rect">
            <a:avLst/>
          </a:prstGeom>
          <a:noFill/>
          <a:ln w="12700">
            <a:solidFill>
              <a:schemeClr val="bg1"/>
            </a:solidFill>
          </a:ln>
        </p:spPr>
        <p:style>
          <a:lnRef idx="2">
            <a:schemeClr val="accent5"/>
          </a:lnRef>
          <a:fillRef idx="1">
            <a:schemeClr val="lt1"/>
          </a:fillRef>
          <a:effectRef idx="0">
            <a:schemeClr val="accent5"/>
          </a:effectRef>
          <a:fontRef idx="minor">
            <a:schemeClr val="dk1"/>
          </a:fontRef>
        </p:style>
        <p:txBody>
          <a:bodyPr lIns="91440" tIns="45720" rIns="91440" bIns="45720" rtlCol="0" anchor="t"/>
          <a:lstStyle/>
          <a:p>
            <a:pPr algn="ctr"/>
            <a:endParaRPr lang="en-US" sz="1000">
              <a:solidFill>
                <a:srgbClr val="002060"/>
              </a:solidFill>
            </a:endParaRPr>
          </a:p>
          <a:p>
            <a:pPr algn="ctr"/>
            <a:r>
              <a:rPr lang="en-US" sz="1000">
                <a:solidFill>
                  <a:srgbClr val="002060"/>
                </a:solidFill>
              </a:rPr>
              <a:t>All products across all businesses, including SRC</a:t>
            </a:r>
            <a:endParaRPr lang="en-US" sz="1000">
              <a:solidFill>
                <a:srgbClr val="002060"/>
              </a:solidFill>
              <a:cs typeface="Calibri"/>
            </a:endParaRPr>
          </a:p>
        </p:txBody>
      </p:sp>
      <p:sp>
        <p:nvSpPr>
          <p:cNvPr id="12" name="Rectangle 11"/>
          <p:cNvSpPr/>
          <p:nvPr/>
        </p:nvSpPr>
        <p:spPr>
          <a:xfrm>
            <a:off x="180000" y="2730116"/>
            <a:ext cx="1626209" cy="540000"/>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b="1"/>
              <a:t>ASEAN Pacific Countries</a:t>
            </a:r>
          </a:p>
          <a:p>
            <a:pPr algn="ctr"/>
            <a:r>
              <a:rPr lang="en-US" sz="1000" b="1"/>
              <a:t>(Core &amp; Others)</a:t>
            </a:r>
          </a:p>
        </p:txBody>
      </p:sp>
      <p:sp>
        <p:nvSpPr>
          <p:cNvPr id="13" name="Rectangle 12"/>
          <p:cNvSpPr/>
          <p:nvPr/>
        </p:nvSpPr>
        <p:spPr>
          <a:xfrm>
            <a:off x="1948068" y="2730116"/>
            <a:ext cx="6759204" cy="540000"/>
          </a:xfrm>
          <a:prstGeom prst="rect">
            <a:avLst/>
          </a:prstGeom>
          <a:noFill/>
          <a:ln w="12700">
            <a:solidFill>
              <a:schemeClr val="bg1"/>
            </a:solidFill>
          </a:ln>
        </p:spPr>
        <p:style>
          <a:lnRef idx="2">
            <a:schemeClr val="accent5"/>
          </a:lnRef>
          <a:fillRef idx="1">
            <a:schemeClr val="lt1"/>
          </a:fillRef>
          <a:effectRef idx="0">
            <a:schemeClr val="accent5"/>
          </a:effectRef>
          <a:fontRef idx="minor">
            <a:schemeClr val="dk1"/>
          </a:fontRef>
        </p:style>
        <p:txBody>
          <a:bodyPr rtlCol="0" anchor="t"/>
          <a:lstStyle/>
          <a:p>
            <a:endParaRPr lang="en-US" sz="1000">
              <a:solidFill>
                <a:srgbClr val="002060"/>
              </a:solidFill>
            </a:endParaRPr>
          </a:p>
        </p:txBody>
      </p:sp>
      <p:sp>
        <p:nvSpPr>
          <p:cNvPr id="14" name="Rectangle 13"/>
          <p:cNvSpPr/>
          <p:nvPr/>
        </p:nvSpPr>
        <p:spPr>
          <a:xfrm>
            <a:off x="3334802" y="955530"/>
            <a:ext cx="1224000" cy="432000"/>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900"/>
              <a:t>Diagnostic Imaging (DI)</a:t>
            </a:r>
          </a:p>
        </p:txBody>
      </p:sp>
      <p:sp>
        <p:nvSpPr>
          <p:cNvPr id="16" name="Rectangle 15"/>
          <p:cNvSpPr/>
          <p:nvPr/>
        </p:nvSpPr>
        <p:spPr>
          <a:xfrm>
            <a:off x="2029435" y="2788847"/>
            <a:ext cx="396000" cy="396000"/>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900"/>
              <a:t>ANZ</a:t>
            </a:r>
          </a:p>
        </p:txBody>
      </p:sp>
      <p:sp>
        <p:nvSpPr>
          <p:cNvPr id="18" name="Rectangle 17"/>
          <p:cNvSpPr/>
          <p:nvPr/>
        </p:nvSpPr>
        <p:spPr>
          <a:xfrm>
            <a:off x="4634219" y="955761"/>
            <a:ext cx="1224000" cy="432000"/>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900"/>
              <a:t>Image Guided Therapy (IGT)</a:t>
            </a:r>
          </a:p>
        </p:txBody>
      </p:sp>
      <p:sp>
        <p:nvSpPr>
          <p:cNvPr id="19" name="Rectangle 18"/>
          <p:cNvSpPr/>
          <p:nvPr/>
        </p:nvSpPr>
        <p:spPr>
          <a:xfrm>
            <a:off x="5933636" y="951306"/>
            <a:ext cx="1224000" cy="432000"/>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900"/>
              <a:t>Monitoring &amp; Analytics; Therapeutic Care (MATC)</a:t>
            </a:r>
          </a:p>
        </p:txBody>
      </p:sp>
      <p:sp>
        <p:nvSpPr>
          <p:cNvPr id="20" name="Rectangle 19"/>
          <p:cNvSpPr/>
          <p:nvPr/>
        </p:nvSpPr>
        <p:spPr>
          <a:xfrm>
            <a:off x="2029435" y="962269"/>
            <a:ext cx="1224000" cy="432000"/>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900"/>
              <a:t>Healthcare Informatics (HI)</a:t>
            </a:r>
          </a:p>
        </p:txBody>
      </p:sp>
      <p:sp>
        <p:nvSpPr>
          <p:cNvPr id="21" name="Rectangle 20"/>
          <p:cNvSpPr/>
          <p:nvPr/>
        </p:nvSpPr>
        <p:spPr>
          <a:xfrm>
            <a:off x="7233053" y="951306"/>
            <a:ext cx="1224000" cy="432000"/>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900"/>
              <a:t>Population Health Management (PHM)</a:t>
            </a:r>
          </a:p>
        </p:txBody>
      </p:sp>
      <p:sp>
        <p:nvSpPr>
          <p:cNvPr id="22" name="Rectangle 21"/>
          <p:cNvSpPr/>
          <p:nvPr/>
        </p:nvSpPr>
        <p:spPr>
          <a:xfrm>
            <a:off x="2029435" y="1466269"/>
            <a:ext cx="1224000" cy="432000"/>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900"/>
              <a:t>Sleep &amp; Respiratory Care (SRC)</a:t>
            </a:r>
          </a:p>
        </p:txBody>
      </p:sp>
      <p:sp>
        <p:nvSpPr>
          <p:cNvPr id="23" name="Rectangle 22"/>
          <p:cNvSpPr/>
          <p:nvPr/>
        </p:nvSpPr>
        <p:spPr>
          <a:xfrm>
            <a:off x="3334802" y="1466269"/>
            <a:ext cx="1224000" cy="432000"/>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900" err="1"/>
              <a:t>UltraSound</a:t>
            </a:r>
            <a:r>
              <a:rPr lang="en-US" sz="900"/>
              <a:t> (US)</a:t>
            </a:r>
          </a:p>
        </p:txBody>
      </p:sp>
      <p:sp>
        <p:nvSpPr>
          <p:cNvPr id="24" name="Rectangle 23"/>
          <p:cNvSpPr/>
          <p:nvPr/>
        </p:nvSpPr>
        <p:spPr>
          <a:xfrm>
            <a:off x="180000" y="3372232"/>
            <a:ext cx="1626209" cy="540000"/>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b="1"/>
              <a:t>Business Model</a:t>
            </a:r>
          </a:p>
        </p:txBody>
      </p:sp>
      <p:sp>
        <p:nvSpPr>
          <p:cNvPr id="25" name="Rectangle 24"/>
          <p:cNvSpPr/>
          <p:nvPr/>
        </p:nvSpPr>
        <p:spPr>
          <a:xfrm>
            <a:off x="1948068" y="3372232"/>
            <a:ext cx="6759204" cy="540000"/>
          </a:xfrm>
          <a:prstGeom prst="rect">
            <a:avLst/>
          </a:prstGeom>
          <a:noFill/>
          <a:ln w="12700">
            <a:solidFill>
              <a:schemeClr val="bg1"/>
            </a:solidFill>
          </a:ln>
        </p:spPr>
        <p:style>
          <a:lnRef idx="2">
            <a:schemeClr val="accent5"/>
          </a:lnRef>
          <a:fillRef idx="1">
            <a:schemeClr val="lt1"/>
          </a:fillRef>
          <a:effectRef idx="0">
            <a:schemeClr val="accent5"/>
          </a:effectRef>
          <a:fontRef idx="minor">
            <a:schemeClr val="dk1"/>
          </a:fontRef>
        </p:style>
        <p:txBody>
          <a:bodyPr rtlCol="0" anchor="t"/>
          <a:lstStyle/>
          <a:p>
            <a:endParaRPr lang="en-US" sz="1000">
              <a:solidFill>
                <a:srgbClr val="002060"/>
              </a:solidFill>
            </a:endParaRPr>
          </a:p>
        </p:txBody>
      </p:sp>
      <p:sp>
        <p:nvSpPr>
          <p:cNvPr id="27" name="Rectangle 26"/>
          <p:cNvSpPr/>
          <p:nvPr/>
        </p:nvSpPr>
        <p:spPr>
          <a:xfrm>
            <a:off x="2506802" y="2788847"/>
            <a:ext cx="396000" cy="396000"/>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900"/>
              <a:t>ID</a:t>
            </a:r>
          </a:p>
        </p:txBody>
      </p:sp>
      <p:sp>
        <p:nvSpPr>
          <p:cNvPr id="28" name="Rectangle 27"/>
          <p:cNvSpPr/>
          <p:nvPr/>
        </p:nvSpPr>
        <p:spPr>
          <a:xfrm>
            <a:off x="2984169" y="2788847"/>
            <a:ext cx="396000" cy="396000"/>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900"/>
              <a:t>KR</a:t>
            </a:r>
          </a:p>
        </p:txBody>
      </p:sp>
      <p:sp>
        <p:nvSpPr>
          <p:cNvPr id="29" name="Rectangle 28"/>
          <p:cNvSpPr/>
          <p:nvPr/>
        </p:nvSpPr>
        <p:spPr>
          <a:xfrm>
            <a:off x="3461536" y="2796887"/>
            <a:ext cx="396000" cy="396000"/>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900"/>
              <a:t>MY</a:t>
            </a:r>
          </a:p>
        </p:txBody>
      </p:sp>
      <p:sp>
        <p:nvSpPr>
          <p:cNvPr id="30" name="Rectangle 29"/>
          <p:cNvSpPr/>
          <p:nvPr/>
        </p:nvSpPr>
        <p:spPr>
          <a:xfrm>
            <a:off x="3938903" y="2796887"/>
            <a:ext cx="396000" cy="396000"/>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900"/>
              <a:t>PHIL</a:t>
            </a:r>
          </a:p>
        </p:txBody>
      </p:sp>
      <p:sp>
        <p:nvSpPr>
          <p:cNvPr id="31" name="Rectangle 30"/>
          <p:cNvSpPr/>
          <p:nvPr/>
        </p:nvSpPr>
        <p:spPr>
          <a:xfrm>
            <a:off x="4413619" y="2800924"/>
            <a:ext cx="396000" cy="396000"/>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900"/>
              <a:t>SG</a:t>
            </a:r>
          </a:p>
        </p:txBody>
      </p:sp>
      <p:sp>
        <p:nvSpPr>
          <p:cNvPr id="32" name="Rectangle 31"/>
          <p:cNvSpPr/>
          <p:nvPr/>
        </p:nvSpPr>
        <p:spPr>
          <a:xfrm>
            <a:off x="4888335" y="2796887"/>
            <a:ext cx="396000" cy="396000"/>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900"/>
              <a:t>TH</a:t>
            </a:r>
          </a:p>
        </p:txBody>
      </p:sp>
      <p:sp>
        <p:nvSpPr>
          <p:cNvPr id="33" name="Rectangle 32"/>
          <p:cNvSpPr/>
          <p:nvPr/>
        </p:nvSpPr>
        <p:spPr>
          <a:xfrm>
            <a:off x="5363051" y="2796887"/>
            <a:ext cx="396000" cy="396000"/>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900"/>
              <a:t>VN</a:t>
            </a:r>
          </a:p>
        </p:txBody>
      </p:sp>
      <p:sp>
        <p:nvSpPr>
          <p:cNvPr id="35" name="Rectangle 34"/>
          <p:cNvSpPr/>
          <p:nvPr/>
        </p:nvSpPr>
        <p:spPr>
          <a:xfrm>
            <a:off x="5862415" y="2796887"/>
            <a:ext cx="2594638" cy="396000"/>
          </a:xfrm>
          <a:prstGeom prst="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900"/>
              <a:t>Other/ Emerging</a:t>
            </a:r>
          </a:p>
          <a:p>
            <a:pPr algn="ctr"/>
            <a:r>
              <a:rPr lang="en-US" sz="900"/>
              <a:t>Brunei, Cambodia, Laos, Myanmar, Pakistan, Australasia</a:t>
            </a:r>
          </a:p>
        </p:txBody>
      </p:sp>
      <p:sp>
        <p:nvSpPr>
          <p:cNvPr id="36" name="Rectangle 35"/>
          <p:cNvSpPr/>
          <p:nvPr/>
        </p:nvSpPr>
        <p:spPr>
          <a:xfrm>
            <a:off x="4640631" y="1466269"/>
            <a:ext cx="1224000" cy="432000"/>
          </a:xfrm>
          <a:prstGeom prst="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900"/>
              <a:t>Healthcare Service Solutions</a:t>
            </a:r>
          </a:p>
        </p:txBody>
      </p:sp>
      <p:sp>
        <p:nvSpPr>
          <p:cNvPr id="37" name="Rectangle 36"/>
          <p:cNvSpPr/>
          <p:nvPr/>
        </p:nvSpPr>
        <p:spPr>
          <a:xfrm>
            <a:off x="2029435" y="3426232"/>
            <a:ext cx="1224000" cy="432000"/>
          </a:xfrm>
          <a:prstGeom prst="rect">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900"/>
              <a:t>Direct - Offline</a:t>
            </a:r>
          </a:p>
        </p:txBody>
      </p:sp>
      <p:sp>
        <p:nvSpPr>
          <p:cNvPr id="38" name="Rectangle 37"/>
          <p:cNvSpPr/>
          <p:nvPr/>
        </p:nvSpPr>
        <p:spPr>
          <a:xfrm>
            <a:off x="3334802" y="3426232"/>
            <a:ext cx="1224000" cy="432000"/>
          </a:xfrm>
          <a:prstGeom prst="rect">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900"/>
              <a:t>Direct – Online</a:t>
            </a:r>
          </a:p>
          <a:p>
            <a:pPr algn="ctr"/>
            <a:r>
              <a:rPr lang="en-US" sz="900"/>
              <a:t>(EDI, </a:t>
            </a:r>
            <a:r>
              <a:rPr lang="en-US" sz="900" err="1"/>
              <a:t>eShop</a:t>
            </a:r>
            <a:r>
              <a:rPr lang="en-US" sz="900"/>
              <a:t>)</a:t>
            </a:r>
          </a:p>
        </p:txBody>
      </p:sp>
      <p:sp>
        <p:nvSpPr>
          <p:cNvPr id="39" name="Rectangle 38"/>
          <p:cNvSpPr/>
          <p:nvPr/>
        </p:nvSpPr>
        <p:spPr>
          <a:xfrm>
            <a:off x="4634219" y="3426232"/>
            <a:ext cx="1224000" cy="432000"/>
          </a:xfrm>
          <a:prstGeom prst="rect">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900"/>
              <a:t>Distributor</a:t>
            </a:r>
          </a:p>
        </p:txBody>
      </p:sp>
      <p:sp>
        <p:nvSpPr>
          <p:cNvPr id="40" name="Rectangle 39"/>
          <p:cNvSpPr/>
          <p:nvPr/>
        </p:nvSpPr>
        <p:spPr>
          <a:xfrm>
            <a:off x="5946460" y="1459929"/>
            <a:ext cx="1224000" cy="432000"/>
          </a:xfrm>
          <a:prstGeom prst="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900"/>
              <a:t>Healthcare Enterprise Solutions</a:t>
            </a:r>
          </a:p>
        </p:txBody>
      </p:sp>
    </p:spTree>
    <p:extLst>
      <p:ext uri="{BB962C8B-B14F-4D97-AF65-F5344CB8AC3E}">
        <p14:creationId xmlns:p14="http://schemas.microsoft.com/office/powerpoint/2010/main" val="3359897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828672" y="1539000"/>
            <a:ext cx="6896726" cy="1215000"/>
          </a:xfrm>
        </p:spPr>
        <p:txBody>
          <a:bodyPr/>
          <a:lstStyle/>
          <a:p>
            <a:r>
              <a:rPr lang="en-AU"/>
              <a:t>Lead Management Standard process</a:t>
            </a:r>
            <a:endParaRPr lang="en-US"/>
          </a:p>
        </p:txBody>
      </p:sp>
      <p:sp>
        <p:nvSpPr>
          <p:cNvPr id="5" name="Slide Number Placeholder 4"/>
          <p:cNvSpPr>
            <a:spLocks noGrp="1"/>
          </p:cNvSpPr>
          <p:nvPr>
            <p:ph type="sldNum" sz="quarter" idx="4294967295"/>
          </p:nvPr>
        </p:nvSpPr>
        <p:spPr>
          <a:xfrm>
            <a:off x="0" y="4864100"/>
            <a:ext cx="200025" cy="150813"/>
          </a:xfrm>
        </p:spPr>
        <p:txBody>
          <a:bodyPr/>
          <a:lstStyle/>
          <a:p>
            <a:fld id="{A5163908-529D-4A49-892F-D37C4044DFD8}" type="slidenum">
              <a:rPr lang="en-IN" smtClean="0"/>
              <a:pPr/>
              <a:t>8</a:t>
            </a:fld>
            <a:endParaRPr lang="en-IN"/>
          </a:p>
        </p:txBody>
      </p:sp>
    </p:spTree>
    <p:extLst>
      <p:ext uri="{BB962C8B-B14F-4D97-AF65-F5344CB8AC3E}">
        <p14:creationId xmlns:p14="http://schemas.microsoft.com/office/powerpoint/2010/main" val="801514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40"/>
          <p:cNvSpPr>
            <a:spLocks noGrp="1"/>
          </p:cNvSpPr>
          <p:nvPr>
            <p:ph type="title"/>
          </p:nvPr>
        </p:nvSpPr>
        <p:spPr>
          <a:xfrm>
            <a:off x="98314" y="165759"/>
            <a:ext cx="7964631" cy="698501"/>
          </a:xfrm>
        </p:spPr>
        <p:txBody>
          <a:bodyPr/>
          <a:lstStyle/>
          <a:p>
            <a:r>
              <a:rPr lang="en-US" sz="1800" err="1">
                <a:solidFill>
                  <a:srgbClr val="002060"/>
                </a:solidFill>
              </a:rPr>
              <a:t>Teleprospecter</a:t>
            </a:r>
            <a:r>
              <a:rPr lang="en-US" sz="1800">
                <a:solidFill>
                  <a:srgbClr val="002060"/>
                </a:solidFill>
              </a:rPr>
              <a:t> to play heavier role in qualification, enrichment, follow-up and updating of SFDC in new Lead Management setup</a:t>
            </a:r>
          </a:p>
        </p:txBody>
      </p:sp>
      <p:graphicFrame>
        <p:nvGraphicFramePr>
          <p:cNvPr id="42" name="Table 41"/>
          <p:cNvGraphicFramePr>
            <a:graphicFrameLocks noGrp="1"/>
          </p:cNvGraphicFramePr>
          <p:nvPr>
            <p:extLst>
              <p:ext uri="{D42A27DB-BD31-4B8C-83A1-F6EECF244321}">
                <p14:modId xmlns:p14="http://schemas.microsoft.com/office/powerpoint/2010/main" val="944982602"/>
              </p:ext>
            </p:extLst>
          </p:nvPr>
        </p:nvGraphicFramePr>
        <p:xfrm>
          <a:off x="0" y="1345500"/>
          <a:ext cx="9144000" cy="3730680"/>
        </p:xfrm>
        <a:graphic>
          <a:graphicData uri="http://schemas.openxmlformats.org/drawingml/2006/table">
            <a:tbl>
              <a:tblPr firstRow="1" bandRow="1">
                <a:tableStyleId>{69012ECD-51FC-41F1-AA8D-1B2483CD663E}</a:tableStyleId>
              </a:tblPr>
              <a:tblGrid>
                <a:gridCol w="828000">
                  <a:extLst>
                    <a:ext uri="{9D8B030D-6E8A-4147-A177-3AD203B41FA5}">
                      <a16:colId xmlns:a16="http://schemas.microsoft.com/office/drawing/2014/main" val="4277146092"/>
                    </a:ext>
                  </a:extLst>
                </a:gridCol>
                <a:gridCol w="1116000">
                  <a:extLst>
                    <a:ext uri="{9D8B030D-6E8A-4147-A177-3AD203B41FA5}">
                      <a16:colId xmlns:a16="http://schemas.microsoft.com/office/drawing/2014/main" val="3669153070"/>
                    </a:ext>
                  </a:extLst>
                </a:gridCol>
                <a:gridCol w="1440000">
                  <a:extLst>
                    <a:ext uri="{9D8B030D-6E8A-4147-A177-3AD203B41FA5}">
                      <a16:colId xmlns:a16="http://schemas.microsoft.com/office/drawing/2014/main" val="2387742978"/>
                    </a:ext>
                  </a:extLst>
                </a:gridCol>
                <a:gridCol w="1440000">
                  <a:extLst>
                    <a:ext uri="{9D8B030D-6E8A-4147-A177-3AD203B41FA5}">
                      <a16:colId xmlns:a16="http://schemas.microsoft.com/office/drawing/2014/main" val="89777700"/>
                    </a:ext>
                  </a:extLst>
                </a:gridCol>
                <a:gridCol w="1440000">
                  <a:extLst>
                    <a:ext uri="{9D8B030D-6E8A-4147-A177-3AD203B41FA5}">
                      <a16:colId xmlns:a16="http://schemas.microsoft.com/office/drawing/2014/main" val="2233080133"/>
                    </a:ext>
                  </a:extLst>
                </a:gridCol>
                <a:gridCol w="1440000">
                  <a:extLst>
                    <a:ext uri="{9D8B030D-6E8A-4147-A177-3AD203B41FA5}">
                      <a16:colId xmlns:a16="http://schemas.microsoft.com/office/drawing/2014/main" val="3252966709"/>
                    </a:ext>
                  </a:extLst>
                </a:gridCol>
                <a:gridCol w="1440000">
                  <a:extLst>
                    <a:ext uri="{9D8B030D-6E8A-4147-A177-3AD203B41FA5}">
                      <a16:colId xmlns:a16="http://schemas.microsoft.com/office/drawing/2014/main" val="1231230042"/>
                    </a:ext>
                  </a:extLst>
                </a:gridCol>
              </a:tblGrid>
              <a:tr h="288000">
                <a:tc>
                  <a:txBody>
                    <a:bodyPr/>
                    <a:lstStyle/>
                    <a:p>
                      <a:r>
                        <a:rPr lang="en-US" sz="1050"/>
                        <a:t>Step</a:t>
                      </a:r>
                    </a:p>
                  </a:txBody>
                  <a:tcPr anchor="ctr"/>
                </a:tc>
                <a:tc>
                  <a:txBody>
                    <a:bodyPr/>
                    <a:lstStyle/>
                    <a:p>
                      <a:r>
                        <a:rPr lang="en-US" sz="1050"/>
                        <a:t>0</a:t>
                      </a:r>
                    </a:p>
                  </a:txBody>
                  <a:tcPr anchor="ctr"/>
                </a:tc>
                <a:tc>
                  <a:txBody>
                    <a:bodyPr/>
                    <a:lstStyle/>
                    <a:p>
                      <a:r>
                        <a:rPr lang="en-US" sz="1050"/>
                        <a:t>1</a:t>
                      </a:r>
                    </a:p>
                  </a:txBody>
                  <a:tcPr anchor="ctr"/>
                </a:tc>
                <a:tc>
                  <a:txBody>
                    <a:bodyPr/>
                    <a:lstStyle/>
                    <a:p>
                      <a:r>
                        <a:rPr lang="en-US" sz="1050"/>
                        <a:t>2</a:t>
                      </a:r>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050"/>
                        <a:t>3</a:t>
                      </a:r>
                    </a:p>
                  </a:txBody>
                  <a:tcPr anchor="ctr"/>
                </a:tc>
                <a:tc>
                  <a:txBody>
                    <a:bodyPr/>
                    <a:lstStyle/>
                    <a:p>
                      <a:r>
                        <a:rPr lang="en-US" sz="1050"/>
                        <a:t>4</a:t>
                      </a:r>
                    </a:p>
                  </a:txBody>
                  <a:tcPr anchor="ctr"/>
                </a:tc>
                <a:tc>
                  <a:txBody>
                    <a:bodyPr/>
                    <a:lstStyle/>
                    <a:p>
                      <a:r>
                        <a:rPr lang="en-US" sz="1050"/>
                        <a:t>5</a:t>
                      </a:r>
                    </a:p>
                  </a:txBody>
                  <a:tcPr anchor="ctr"/>
                </a:tc>
                <a:extLst>
                  <a:ext uri="{0D108BD9-81ED-4DB2-BD59-A6C34878D82A}">
                    <a16:rowId xmlns:a16="http://schemas.microsoft.com/office/drawing/2014/main" val="938221239"/>
                  </a:ext>
                </a:extLst>
              </a:tr>
              <a:tr h="288000">
                <a:tc>
                  <a:txBody>
                    <a:bodyPr/>
                    <a:lstStyle/>
                    <a:p>
                      <a:r>
                        <a:rPr lang="en-US" sz="1050" b="1"/>
                        <a:t>Lead Stage</a:t>
                      </a:r>
                    </a:p>
                  </a:txBody>
                  <a:tcPr anchor="ctr"/>
                </a:tc>
                <a:tc>
                  <a:txBody>
                    <a:bodyPr/>
                    <a:lstStyle/>
                    <a:p>
                      <a:r>
                        <a:rPr lang="en-US" sz="1050"/>
                        <a:t>NA</a:t>
                      </a:r>
                    </a:p>
                  </a:txBody>
                  <a:tcPr anchor="ctr">
                    <a:noFill/>
                  </a:tcPr>
                </a:tc>
                <a:tc>
                  <a:txBody>
                    <a:bodyPr/>
                    <a:lstStyle/>
                    <a:p>
                      <a:r>
                        <a:rPr lang="en-US" sz="1050" b="1"/>
                        <a:t>MQL</a:t>
                      </a:r>
                    </a:p>
                  </a:txBody>
                  <a:tcPr anchor="ctr">
                    <a:noFill/>
                  </a:tcPr>
                </a:tc>
                <a:tc>
                  <a:txBody>
                    <a:bodyPr/>
                    <a:lstStyle/>
                    <a:p>
                      <a:r>
                        <a:rPr lang="en-US" sz="1050" b="1" i="0"/>
                        <a:t>TQL &amp; SAL</a:t>
                      </a:r>
                    </a:p>
                  </a:txBody>
                  <a:tcPr anchor="ctr">
                    <a:noFill/>
                  </a:tcPr>
                </a:tc>
                <a:tc>
                  <a:txBody>
                    <a:bodyPr/>
                    <a:lstStyle/>
                    <a:p>
                      <a:r>
                        <a:rPr lang="en-US" sz="1050" b="1" i="0"/>
                        <a:t>SQL</a:t>
                      </a:r>
                    </a:p>
                  </a:txBody>
                  <a:tcPr anchor="ctr">
                    <a:noFill/>
                  </a:tcPr>
                </a:tc>
                <a:tc>
                  <a:txBody>
                    <a:bodyPr/>
                    <a:lstStyle/>
                    <a:p>
                      <a:r>
                        <a:rPr lang="en-US" sz="1050" b="1"/>
                        <a:t>Opportunity</a:t>
                      </a:r>
                    </a:p>
                  </a:txBody>
                  <a:tcPr anchor="ctr"/>
                </a:tc>
                <a:tc>
                  <a:txBody>
                    <a:bodyPr/>
                    <a:lstStyle/>
                    <a:p>
                      <a:r>
                        <a:rPr lang="en-US" sz="1050" b="1"/>
                        <a:t>OIT</a:t>
                      </a:r>
                    </a:p>
                  </a:txBody>
                  <a:tcPr anchor="ctr"/>
                </a:tc>
                <a:extLst>
                  <a:ext uri="{0D108BD9-81ED-4DB2-BD59-A6C34878D82A}">
                    <a16:rowId xmlns:a16="http://schemas.microsoft.com/office/drawing/2014/main" val="4043936104"/>
                  </a:ext>
                </a:extLst>
              </a:tr>
              <a:tr h="360000">
                <a:tc>
                  <a:txBody>
                    <a:bodyPr/>
                    <a:lstStyle/>
                    <a:p>
                      <a:r>
                        <a:rPr lang="en-US" sz="900" b="1"/>
                        <a:t>Objective</a:t>
                      </a:r>
                    </a:p>
                  </a:txBody>
                  <a:tcPr anchor="ctr"/>
                </a:tc>
                <a:tc>
                  <a:txBody>
                    <a:bodyPr/>
                    <a:lstStyle/>
                    <a:p>
                      <a:r>
                        <a:rPr lang="en-US" sz="900"/>
                        <a:t>NA</a:t>
                      </a:r>
                    </a:p>
                  </a:txBody>
                  <a:tcPr anchor="ctr">
                    <a:noFill/>
                  </a:tcPr>
                </a:tc>
                <a:tc>
                  <a:txBody>
                    <a:bodyPr/>
                    <a:lstStyle/>
                    <a:p>
                      <a:r>
                        <a:rPr lang="en-US" sz="900"/>
                        <a:t>Validate (Real/ Fake;</a:t>
                      </a:r>
                      <a:r>
                        <a:rPr lang="en-US" sz="900" baseline="0"/>
                        <a:t> Intent is right)</a:t>
                      </a:r>
                      <a:endParaRPr lang="en-US" sz="900"/>
                    </a:p>
                  </a:txBody>
                  <a:tcPr anchor="ct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a:t>Qualify,</a:t>
                      </a:r>
                      <a:r>
                        <a:rPr lang="en-US" sz="900" baseline="0"/>
                        <a:t> Validate, Enrich, &amp; Distribute (warm/ hot); Accept.</a:t>
                      </a:r>
                      <a:endParaRPr lang="en-US" sz="900"/>
                    </a:p>
                  </a:txBody>
                  <a:tcPr anchor="ctr">
                    <a:noFill/>
                  </a:tcPr>
                </a:tc>
                <a:tc>
                  <a:txBody>
                    <a:bodyPr/>
                    <a:lstStyle/>
                    <a:p>
                      <a:r>
                        <a:rPr lang="en-US" sz="900" i="0"/>
                        <a:t>Contact customer to pursue opportunity.</a:t>
                      </a:r>
                    </a:p>
                  </a:txBody>
                  <a:tcPr anchor="ctr">
                    <a:noFill/>
                  </a:tcPr>
                </a:tc>
                <a:tc>
                  <a:txBody>
                    <a:bodyPr/>
                    <a:lstStyle/>
                    <a:p>
                      <a:r>
                        <a:rPr lang="en-US" sz="900"/>
                        <a:t>Create sales opportunity.</a:t>
                      </a:r>
                    </a:p>
                  </a:txBody>
                  <a:tcPr anchor="ctr"/>
                </a:tc>
                <a:tc>
                  <a:txBody>
                    <a:bodyPr/>
                    <a:lstStyle/>
                    <a:p>
                      <a:r>
                        <a:rPr lang="en-US" sz="900"/>
                        <a:t>Get the SALE!</a:t>
                      </a:r>
                    </a:p>
                  </a:txBody>
                  <a:tcPr anchor="ctr"/>
                </a:tc>
                <a:extLst>
                  <a:ext uri="{0D108BD9-81ED-4DB2-BD59-A6C34878D82A}">
                    <a16:rowId xmlns:a16="http://schemas.microsoft.com/office/drawing/2014/main" val="1080661030"/>
                  </a:ext>
                </a:extLst>
              </a:tr>
              <a:tr h="360000">
                <a:tc>
                  <a:txBody>
                    <a:bodyPr/>
                    <a:lstStyle/>
                    <a:p>
                      <a:r>
                        <a:rPr lang="en-US" sz="900" b="1"/>
                        <a:t>Who does this?</a:t>
                      </a:r>
                    </a:p>
                  </a:txBody>
                  <a:tcPr anchor="ctr"/>
                </a:tc>
                <a:tc>
                  <a:txBody>
                    <a:bodyPr/>
                    <a:lstStyle/>
                    <a:p>
                      <a:r>
                        <a:rPr lang="en-US" sz="900" b="1">
                          <a:solidFill>
                            <a:schemeClr val="accent4"/>
                          </a:solidFill>
                        </a:rPr>
                        <a:t>Prospect/ Customer</a:t>
                      </a:r>
                    </a:p>
                  </a:txBody>
                  <a:tcPr>
                    <a:noFill/>
                  </a:tcPr>
                </a:tc>
                <a:tc>
                  <a:txBody>
                    <a:bodyPr/>
                    <a:lstStyle/>
                    <a:p>
                      <a:r>
                        <a:rPr lang="en-US" sz="900" b="1">
                          <a:solidFill>
                            <a:srgbClr val="002060"/>
                          </a:solidFill>
                        </a:rPr>
                        <a:t>Tele-prospector</a:t>
                      </a:r>
                      <a:r>
                        <a:rPr lang="en-US" sz="900" b="1" baseline="0">
                          <a:solidFill>
                            <a:srgbClr val="002060"/>
                          </a:solidFill>
                        </a:rPr>
                        <a:t> (TP)</a:t>
                      </a:r>
                      <a:endParaRPr lang="en-US" sz="900" b="1">
                        <a:solidFill>
                          <a:srgbClr val="002060"/>
                        </a:solidFill>
                      </a:endParaRPr>
                    </a:p>
                  </a:txBody>
                  <a:tcPr>
                    <a:no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b="1">
                          <a:solidFill>
                            <a:srgbClr val="002060"/>
                          </a:solidFill>
                        </a:rPr>
                        <a:t>TP: Update</a:t>
                      </a:r>
                      <a:r>
                        <a:rPr lang="en-US" sz="900" b="1" baseline="0">
                          <a:solidFill>
                            <a:srgbClr val="002060"/>
                          </a:solidFill>
                        </a:rPr>
                        <a:t> SFDC</a:t>
                      </a:r>
                      <a:endParaRPr lang="en-US" sz="900" b="1">
                        <a:solidFill>
                          <a:srgbClr val="002060"/>
                        </a:solidFill>
                      </a:endParaRPr>
                    </a:p>
                  </a:txBody>
                  <a:tcPr>
                    <a:noFill/>
                  </a:tcPr>
                </a:tc>
                <a:tc>
                  <a:txBody>
                    <a:bodyPr/>
                    <a:lstStyle/>
                    <a:p>
                      <a:r>
                        <a:rPr lang="en-US" sz="900" b="1">
                          <a:solidFill>
                            <a:schemeClr val="accent3"/>
                          </a:solidFill>
                        </a:rPr>
                        <a:t>Sales: Review &gt; Call &gt; Update SFDC or</a:t>
                      </a:r>
                      <a:r>
                        <a:rPr lang="en-US" sz="900" b="1" baseline="0">
                          <a:solidFill>
                            <a:schemeClr val="accent3"/>
                          </a:solidFill>
                        </a:rPr>
                        <a:t> TP.</a:t>
                      </a:r>
                      <a:endParaRPr lang="en-US" sz="900" b="1">
                        <a:solidFill>
                          <a:schemeClr val="accent3"/>
                        </a:solidFill>
                      </a:endParaRPr>
                    </a:p>
                    <a:p>
                      <a:r>
                        <a:rPr lang="en-US" sz="900" b="1">
                          <a:solidFill>
                            <a:srgbClr val="002060"/>
                          </a:solidFill>
                        </a:rPr>
                        <a:t>TP: Update SFDC</a:t>
                      </a:r>
                    </a:p>
                  </a:txBody>
                  <a:tcPr>
                    <a:noFill/>
                  </a:tcPr>
                </a:tc>
                <a:tc>
                  <a:txBody>
                    <a:bodyPr/>
                    <a:lstStyle/>
                    <a:p>
                      <a:r>
                        <a:rPr lang="en-US" sz="900" b="1">
                          <a:solidFill>
                            <a:schemeClr val="accent3"/>
                          </a:solidFill>
                        </a:rPr>
                        <a:t>Sales: Action on Opportunity.</a:t>
                      </a:r>
                    </a:p>
                    <a:p>
                      <a:r>
                        <a:rPr lang="en-US" sz="900" b="1">
                          <a:solidFill>
                            <a:srgbClr val="002060"/>
                          </a:solidFill>
                        </a:rPr>
                        <a:t>TP: Update SFDC</a:t>
                      </a:r>
                    </a:p>
                  </a:txBody>
                  <a:tcPr/>
                </a:tc>
                <a:tc>
                  <a:txBody>
                    <a:bodyPr/>
                    <a:lstStyle/>
                    <a:p>
                      <a:r>
                        <a:rPr lang="en-US" sz="900" b="1">
                          <a:solidFill>
                            <a:schemeClr val="accent3"/>
                          </a:solidFill>
                        </a:rPr>
                        <a:t>Sales: Call</a:t>
                      </a:r>
                    </a:p>
                    <a:p>
                      <a:r>
                        <a:rPr lang="en-US" sz="900" b="1">
                          <a:solidFill>
                            <a:srgbClr val="002060"/>
                          </a:solidFill>
                        </a:rPr>
                        <a:t>TP: Update SFDC</a:t>
                      </a:r>
                    </a:p>
                  </a:txBody>
                  <a:tcPr/>
                </a:tc>
                <a:extLst>
                  <a:ext uri="{0D108BD9-81ED-4DB2-BD59-A6C34878D82A}">
                    <a16:rowId xmlns:a16="http://schemas.microsoft.com/office/drawing/2014/main" val="303614527"/>
                  </a:ext>
                </a:extLst>
              </a:tr>
              <a:tr h="432000">
                <a:tc>
                  <a:txBody>
                    <a:bodyPr/>
                    <a:lstStyle/>
                    <a:p>
                      <a:r>
                        <a:rPr lang="en-US" sz="900" b="1"/>
                        <a:t>Action</a:t>
                      </a:r>
                    </a:p>
                  </a:txBody>
                  <a:tcPr anchor="ctr"/>
                </a:tc>
                <a:tc>
                  <a:txBody>
                    <a:bodyPr/>
                    <a:lstStyle/>
                    <a:p>
                      <a:r>
                        <a:rPr lang="en-US" sz="900"/>
                        <a:t>Fill out Contact</a:t>
                      </a:r>
                      <a:r>
                        <a:rPr lang="en-US" sz="900" baseline="0"/>
                        <a:t> or Lead </a:t>
                      </a:r>
                      <a:r>
                        <a:rPr lang="en-US" sz="900"/>
                        <a:t>form</a:t>
                      </a:r>
                    </a:p>
                  </a:txBody>
                  <a:tcPr/>
                </a:tc>
                <a:tc>
                  <a:txBody>
                    <a:bodyPr/>
                    <a:lstStyle/>
                    <a:p>
                      <a:r>
                        <a:rPr lang="en-US" sz="900"/>
                        <a:t>Check if lead is REAL (</a:t>
                      </a:r>
                      <a:r>
                        <a:rPr lang="en-US" sz="900" baseline="0"/>
                        <a:t>hospital/ email/ phone).</a:t>
                      </a:r>
                    </a:p>
                    <a:p>
                      <a:r>
                        <a:rPr lang="en-US" sz="900" baseline="0"/>
                        <a:t>Intent is relevant to HS/ SRC Biz.</a:t>
                      </a:r>
                      <a:endParaRPr lang="en-US" sz="900"/>
                    </a:p>
                  </a:txBody>
                  <a:tcPr/>
                </a:tc>
                <a:tc>
                  <a:txBody>
                    <a:bodyPr/>
                    <a:lstStyle/>
                    <a:p>
                      <a:r>
                        <a:rPr lang="en-US" sz="900"/>
                        <a:t>Email/ Call to follow-up with Customer on enquiry. </a:t>
                      </a:r>
                    </a:p>
                    <a:p>
                      <a:r>
                        <a:rPr lang="en-US" sz="900"/>
                        <a:t>Update</a:t>
                      </a:r>
                      <a:r>
                        <a:rPr lang="en-US" sz="900" baseline="0"/>
                        <a:t> SFDC: Enrich &amp; Distribute Lead.</a:t>
                      </a:r>
                    </a:p>
                  </a:txBody>
                  <a:tcPr>
                    <a:noFill/>
                  </a:tcPr>
                </a:tc>
                <a:tc>
                  <a:txBody>
                    <a:bodyPr/>
                    <a:lstStyle/>
                    <a:p>
                      <a:r>
                        <a:rPr lang="en-US" sz="900"/>
                        <a:t>Sales follow-up to </a:t>
                      </a:r>
                      <a:r>
                        <a:rPr lang="en-US" sz="900" baseline="0"/>
                        <a:t>further qualify lead with aim to create Opportunity.</a:t>
                      </a:r>
                    </a:p>
                    <a:p>
                      <a:r>
                        <a:rPr lang="en-US" sz="900" baseline="0"/>
                        <a:t>Update SFDC directly or call TP to update.</a:t>
                      </a:r>
                      <a:endParaRPr lang="en-US" sz="900"/>
                    </a:p>
                  </a:txBody>
                  <a:tcPr>
                    <a:noFill/>
                  </a:tcPr>
                </a:tc>
                <a:tc>
                  <a:txBody>
                    <a:bodyPr/>
                    <a:lstStyle/>
                    <a:p>
                      <a:r>
                        <a:rPr lang="en-US" sz="900"/>
                        <a:t>Sales identifies opportunity</a:t>
                      </a:r>
                      <a:r>
                        <a:rPr lang="en-US" sz="900" baseline="0"/>
                        <a:t> and start preparing for bid/ quote.</a:t>
                      </a:r>
                    </a:p>
                    <a:p>
                      <a:r>
                        <a:rPr lang="en-US" sz="900" baseline="0"/>
                        <a:t>Update SFDC directly or call TP to update.</a:t>
                      </a:r>
                      <a:endParaRPr lang="en-US" sz="900"/>
                    </a:p>
                  </a:txBody>
                  <a:tcPr/>
                </a:tc>
                <a:tc>
                  <a:txBody>
                    <a:bodyPr/>
                    <a:lstStyle/>
                    <a:p>
                      <a:r>
                        <a:rPr lang="en-US" sz="900"/>
                        <a:t>Sales</a:t>
                      </a:r>
                      <a:r>
                        <a:rPr lang="en-US" sz="900" baseline="0"/>
                        <a:t> c</a:t>
                      </a:r>
                      <a:r>
                        <a:rPr lang="en-US" sz="900"/>
                        <a:t>loses deal and sign contract with customer.</a:t>
                      </a:r>
                    </a:p>
                  </a:txBody>
                  <a:tcPr/>
                </a:tc>
                <a:extLst>
                  <a:ext uri="{0D108BD9-81ED-4DB2-BD59-A6C34878D82A}">
                    <a16:rowId xmlns:a16="http://schemas.microsoft.com/office/drawing/2014/main" val="1778363435"/>
                  </a:ext>
                </a:extLst>
              </a:tr>
              <a:tr h="324000">
                <a:tc>
                  <a:txBody>
                    <a:bodyPr/>
                    <a:lstStyle/>
                    <a:p>
                      <a:r>
                        <a:rPr lang="en-US" sz="900" b="1"/>
                        <a:t>Lead Status</a:t>
                      </a:r>
                    </a:p>
                  </a:txBody>
                  <a:tcPr anchor="ctr"/>
                </a:tc>
                <a:tc>
                  <a:txBody>
                    <a:bodyPr/>
                    <a:lstStyle/>
                    <a:p>
                      <a:r>
                        <a:rPr lang="en-US" sz="900"/>
                        <a:t>NA</a:t>
                      </a:r>
                    </a:p>
                  </a:txBody>
                  <a:tcPr anchor="ctr"/>
                </a:tc>
                <a:tc>
                  <a:txBody>
                    <a:bodyPr/>
                    <a:lstStyle/>
                    <a:p>
                      <a:r>
                        <a:rPr lang="en-US" sz="900"/>
                        <a:t>Open</a:t>
                      </a:r>
                      <a:r>
                        <a:rPr lang="en-US" sz="900" baseline="0"/>
                        <a:t> - Marketing</a:t>
                      </a:r>
                      <a:endParaRPr lang="en-US" sz="900"/>
                    </a:p>
                  </a:txBody>
                  <a:tcPr anchor="ctr"/>
                </a:tc>
                <a:tc>
                  <a:txBody>
                    <a:bodyPr/>
                    <a:lstStyle/>
                    <a:p>
                      <a:r>
                        <a:rPr lang="en-US" sz="900"/>
                        <a:t>Distributed</a:t>
                      </a:r>
                    </a:p>
                    <a:p>
                      <a:pPr marL="0" marR="0" lvl="0" indent="0" algn="l" defTabSz="914377" rtl="0" eaLnBrk="1" fontAlgn="auto" latinLnBrk="0" hangingPunct="1">
                        <a:lnSpc>
                          <a:spcPct val="100000"/>
                        </a:lnSpc>
                        <a:spcBef>
                          <a:spcPts val="0"/>
                        </a:spcBef>
                        <a:spcAft>
                          <a:spcPts val="0"/>
                        </a:spcAft>
                        <a:buClrTx/>
                        <a:buSzTx/>
                        <a:buFontTx/>
                        <a:buNone/>
                        <a:tabLst/>
                        <a:defRPr/>
                      </a:pPr>
                      <a:r>
                        <a:rPr lang="en-US" sz="900"/>
                        <a:t>Accepted – Sales</a:t>
                      </a:r>
                    </a:p>
                  </a:txBody>
                  <a:tcPr anchor="ctr">
                    <a:noFill/>
                  </a:tcPr>
                </a:tc>
                <a:tc>
                  <a:txBody>
                    <a:bodyPr/>
                    <a:lstStyle/>
                    <a:p>
                      <a:r>
                        <a:rPr lang="en-US" sz="900"/>
                        <a:t>Converted</a:t>
                      </a:r>
                    </a:p>
                  </a:txBody>
                  <a:tcPr anchor="ctr">
                    <a:noFill/>
                  </a:tcPr>
                </a:tc>
                <a:tc>
                  <a:txBody>
                    <a:bodyPr/>
                    <a:lstStyle/>
                    <a:p>
                      <a:r>
                        <a:rPr lang="en-US" sz="900"/>
                        <a:t>Opportunity</a:t>
                      </a:r>
                    </a:p>
                  </a:txBody>
                  <a:tcPr anchor="ctr"/>
                </a:tc>
                <a:tc>
                  <a:txBody>
                    <a:bodyPr/>
                    <a:lstStyle/>
                    <a:p>
                      <a:r>
                        <a:rPr lang="en-US" sz="900"/>
                        <a:t>Sales Order</a:t>
                      </a:r>
                    </a:p>
                  </a:txBody>
                  <a:tcPr anchor="ctr"/>
                </a:tc>
                <a:extLst>
                  <a:ext uri="{0D108BD9-81ED-4DB2-BD59-A6C34878D82A}">
                    <a16:rowId xmlns:a16="http://schemas.microsoft.com/office/drawing/2014/main" val="1740059661"/>
                  </a:ext>
                </a:extLst>
              </a:tr>
              <a:tr h="360000">
                <a:tc>
                  <a:txBody>
                    <a:bodyPr/>
                    <a:lstStyle/>
                    <a:p>
                      <a:r>
                        <a:rPr lang="en-US" sz="900" b="1"/>
                        <a:t>When to CLOSE lead?</a:t>
                      </a:r>
                    </a:p>
                  </a:txBody>
                  <a:tcPr anchor="ctr"/>
                </a:tc>
                <a:tc>
                  <a:txBody>
                    <a:bodyPr/>
                    <a:lstStyle/>
                    <a:p>
                      <a:r>
                        <a:rPr lang="en-US" sz="900"/>
                        <a:t>NA</a:t>
                      </a:r>
                    </a:p>
                  </a:txBody>
                  <a:tcPr/>
                </a:tc>
                <a:tc>
                  <a:txBody>
                    <a:bodyPr/>
                    <a:lstStyle/>
                    <a:p>
                      <a:r>
                        <a:rPr lang="en-US" sz="900"/>
                        <a:t>Fake lead.</a:t>
                      </a:r>
                    </a:p>
                    <a:p>
                      <a:r>
                        <a:rPr lang="en-US" sz="900"/>
                        <a:t>Wrong intent.</a:t>
                      </a:r>
                    </a:p>
                  </a:txBody>
                  <a:tcPr/>
                </a:tc>
                <a:tc>
                  <a:txBody>
                    <a:bodyPr/>
                    <a:lstStyle/>
                    <a:p>
                      <a:r>
                        <a:rPr lang="en-US" sz="900"/>
                        <a:t>No intent to buy Philips solution.</a:t>
                      </a:r>
                    </a:p>
                    <a:p>
                      <a:r>
                        <a:rPr lang="en-US" sz="900"/>
                        <a:t>No response</a:t>
                      </a:r>
                      <a:r>
                        <a:rPr lang="en-US" sz="900" baseline="0"/>
                        <a:t> from customer after 3x.</a:t>
                      </a:r>
                      <a:endParaRPr lang="en-US" sz="900"/>
                    </a:p>
                  </a:txBody>
                  <a:tcPr>
                    <a:noFill/>
                  </a:tcPr>
                </a:tc>
                <a:tc>
                  <a:txBody>
                    <a:bodyPr/>
                    <a:lstStyle/>
                    <a:p>
                      <a:r>
                        <a:rPr lang="en-US" sz="900"/>
                        <a:t>Sales lost </a:t>
                      </a:r>
                      <a:r>
                        <a:rPr lang="en-US" sz="900" err="1"/>
                        <a:t>opp</a:t>
                      </a:r>
                      <a:r>
                        <a:rPr lang="en-US" sz="900" baseline="0"/>
                        <a:t> or </a:t>
                      </a:r>
                      <a:r>
                        <a:rPr lang="en-US" sz="900"/>
                        <a:t>feels it’s not good lead</a:t>
                      </a:r>
                      <a:r>
                        <a:rPr lang="en-US" sz="900" baseline="0"/>
                        <a:t> to pursue (e.g. no budget, prefer competitor).</a:t>
                      </a:r>
                      <a:endParaRPr lang="en-US" sz="900"/>
                    </a:p>
                  </a:txBody>
                  <a:tcPr>
                    <a:noFill/>
                  </a:tcPr>
                </a:tc>
                <a:tc>
                  <a:txBody>
                    <a:bodyPr/>
                    <a:lstStyle/>
                    <a:p>
                      <a:r>
                        <a:rPr lang="en-US" sz="900"/>
                        <a:t>Lost opportunity.</a:t>
                      </a:r>
                    </a:p>
                  </a:txBody>
                  <a:tcPr/>
                </a:tc>
                <a:tc>
                  <a:txBody>
                    <a:bodyPr/>
                    <a:lstStyle/>
                    <a:p>
                      <a:r>
                        <a:rPr lang="en-US" sz="900"/>
                        <a:t>Lost sales deal.</a:t>
                      </a:r>
                    </a:p>
                  </a:txBody>
                  <a:tcPr/>
                </a:tc>
                <a:extLst>
                  <a:ext uri="{0D108BD9-81ED-4DB2-BD59-A6C34878D82A}">
                    <a16:rowId xmlns:a16="http://schemas.microsoft.com/office/drawing/2014/main" val="4442796"/>
                  </a:ext>
                </a:extLst>
              </a:tr>
              <a:tr h="288000">
                <a:tc>
                  <a:txBody>
                    <a:bodyPr/>
                    <a:lstStyle/>
                    <a:p>
                      <a:r>
                        <a:rPr lang="en-US" sz="900" b="1"/>
                        <a:t>KPIs</a:t>
                      </a:r>
                    </a:p>
                  </a:txBody>
                  <a:tcPr anchor="ctr"/>
                </a:tc>
                <a:tc>
                  <a:txBody>
                    <a:bodyPr/>
                    <a:lstStyle/>
                    <a:p>
                      <a:endParaRPr lang="en-US" sz="900"/>
                    </a:p>
                  </a:txBody>
                  <a:tcPr anchor="ctr"/>
                </a:tc>
                <a:tc>
                  <a:txBody>
                    <a:bodyPr/>
                    <a:lstStyle/>
                    <a:p>
                      <a:r>
                        <a:rPr lang="en-US" sz="900"/>
                        <a:t>1 day to open and review lead.</a:t>
                      </a:r>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baseline="0"/>
                        <a:t>2 </a:t>
                      </a:r>
                      <a:r>
                        <a:rPr lang="en-US" sz="900"/>
                        <a:t>days: Review/</a:t>
                      </a:r>
                      <a:r>
                        <a:rPr lang="en-US" sz="900" baseline="0"/>
                        <a:t> </a:t>
                      </a:r>
                      <a:r>
                        <a:rPr lang="en-US" sz="900"/>
                        <a:t>follow-up/ </a:t>
                      </a:r>
                      <a:r>
                        <a:rPr lang="en-US" sz="900" baseline="0"/>
                        <a:t>distribute / accept/ close.</a:t>
                      </a:r>
                      <a:endParaRPr lang="en-US" sz="900"/>
                    </a:p>
                  </a:txBody>
                  <a:tcPr anchor="ct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900"/>
                        <a:t>5 days: Update SFDC with </a:t>
                      </a:r>
                      <a:r>
                        <a:rPr lang="en-US" sz="900" err="1"/>
                        <a:t>Opp</a:t>
                      </a:r>
                      <a:r>
                        <a:rPr lang="en-US" sz="900"/>
                        <a:t> status.</a:t>
                      </a:r>
                    </a:p>
                  </a:txBody>
                  <a:tcPr anchor="ctr"/>
                </a:tc>
                <a:tc>
                  <a:txBody>
                    <a:bodyPr/>
                    <a:lstStyle/>
                    <a:p>
                      <a:r>
                        <a:rPr lang="en-US" sz="900"/>
                        <a:t>MQL &gt; </a:t>
                      </a:r>
                      <a:r>
                        <a:rPr lang="en-US" sz="900" err="1"/>
                        <a:t>Opp</a:t>
                      </a:r>
                      <a:r>
                        <a:rPr lang="en-US" sz="900"/>
                        <a:t> Rate.</a:t>
                      </a:r>
                    </a:p>
                  </a:txBody>
                  <a:tcPr anchor="ctr"/>
                </a:tc>
                <a:tc>
                  <a:txBody>
                    <a:bodyPr/>
                    <a:lstStyle/>
                    <a:p>
                      <a:endParaRPr lang="en-US" sz="900"/>
                    </a:p>
                  </a:txBody>
                  <a:tcPr anchor="ctr"/>
                </a:tc>
                <a:extLst>
                  <a:ext uri="{0D108BD9-81ED-4DB2-BD59-A6C34878D82A}">
                    <a16:rowId xmlns:a16="http://schemas.microsoft.com/office/drawing/2014/main" val="2923770647"/>
                  </a:ext>
                </a:extLst>
              </a:tr>
            </a:tbl>
          </a:graphicData>
        </a:graphic>
      </p:graphicFrame>
      <p:sp>
        <p:nvSpPr>
          <p:cNvPr id="43" name="Left-Right Arrow 42"/>
          <p:cNvSpPr/>
          <p:nvPr/>
        </p:nvSpPr>
        <p:spPr>
          <a:xfrm>
            <a:off x="891540" y="998220"/>
            <a:ext cx="1080000" cy="288000"/>
          </a:xfrm>
          <a:prstGeom prst="leftRightArrow">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b="1"/>
              <a:t>Capture</a:t>
            </a:r>
          </a:p>
        </p:txBody>
      </p:sp>
      <p:sp>
        <p:nvSpPr>
          <p:cNvPr id="44" name="Left-Right Arrow 43"/>
          <p:cNvSpPr/>
          <p:nvPr/>
        </p:nvSpPr>
        <p:spPr>
          <a:xfrm>
            <a:off x="2067635" y="998220"/>
            <a:ext cx="2695433" cy="288000"/>
          </a:xfrm>
          <a:prstGeom prst="leftRightArrow">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b="1"/>
              <a:t>Qualify, Enrich &amp; Distribute</a:t>
            </a:r>
          </a:p>
        </p:txBody>
      </p:sp>
      <p:sp>
        <p:nvSpPr>
          <p:cNvPr id="47" name="Left-Right Arrow 46"/>
          <p:cNvSpPr/>
          <p:nvPr/>
        </p:nvSpPr>
        <p:spPr>
          <a:xfrm>
            <a:off x="4855526" y="998220"/>
            <a:ext cx="1477035"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Pursue Lead</a:t>
            </a:r>
          </a:p>
        </p:txBody>
      </p:sp>
      <p:sp>
        <p:nvSpPr>
          <p:cNvPr id="48" name="Left-Right Arrow 47"/>
          <p:cNvSpPr/>
          <p:nvPr/>
        </p:nvSpPr>
        <p:spPr>
          <a:xfrm>
            <a:off x="6425020" y="998220"/>
            <a:ext cx="1292790"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Convert </a:t>
            </a:r>
            <a:r>
              <a:rPr lang="en-US" sz="1000" b="1" err="1"/>
              <a:t>Opp</a:t>
            </a:r>
            <a:endParaRPr lang="en-US" sz="1000" b="1"/>
          </a:p>
        </p:txBody>
      </p:sp>
      <p:sp>
        <p:nvSpPr>
          <p:cNvPr id="50" name="Left-Right Arrow 49"/>
          <p:cNvSpPr/>
          <p:nvPr/>
        </p:nvSpPr>
        <p:spPr>
          <a:xfrm>
            <a:off x="7810269" y="998220"/>
            <a:ext cx="1272316" cy="288000"/>
          </a:xfrm>
          <a:prstGeom prst="leftRightArrow">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000" b="1"/>
              <a:t>SALES</a:t>
            </a:r>
          </a:p>
        </p:txBody>
      </p:sp>
    </p:spTree>
    <p:extLst>
      <p:ext uri="{BB962C8B-B14F-4D97-AF65-F5344CB8AC3E}">
        <p14:creationId xmlns:p14="http://schemas.microsoft.com/office/powerpoint/2010/main" val="104394907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3045&quot;&gt;&lt;version val=&quot;2513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d/%m/%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7&quot;&gt;&lt;elem m_fUsage=&quot;3.43900000000000005684E+00&quot;&gt;&lt;m_msothmcolidx val=&quot;0&quot;/&gt;&lt;m_rgb r=&quot;A3&quot; g=&quot;D9&quot; b=&quot;D9&quot;/&gt;&lt;m_nBrightness val=&quot;0&quot;/&gt;&lt;/elem&gt;&lt;elem m_fUsage=&quot;1.41682643648100059508E+00&quot;&gt;&lt;m_msothmcolidx val=&quot;0&quot;/&gt;&lt;m_rgb r=&quot;9E&quot; g=&quot;2D&quot; b=&quot;B1&quot;/&gt;&lt;m_nBrightness val=&quot;0&quot;/&gt;&lt;/elem&gt;&lt;elem m_fUsage=&quot;1.20667841354961047351E+00&quot;&gt;&lt;m_msothmcolidx val=&quot;0&quot;/&gt;&lt;m_rgb r=&quot;EC&quot; g=&quot;43&quot; b=&quot;71&quot;/&gt;&lt;m_nBrightness val=&quot;0&quot;/&gt;&lt;/elem&gt;&lt;elem m_fUsage=&quot;8.80119440100000316463E-01&quot;&gt;&lt;m_msothmcolidx val=&quot;0&quot;/&gt;&lt;m_rgb r=&quot;00&quot; g=&quot;8E&quot; b=&quot;CC&quot;/&gt;&lt;m_nBrightness val=&quot;0&quot;/&gt;&lt;/elem&gt;&lt;elem m_fUsage=&quot;6.84653792832900287557E-01&quot;&gt;&lt;m_msothmcolidx val=&quot;0&quot;/&gt;&lt;m_rgb r=&quot;9E&quot; g=&quot;2D&quot; b=&quot;11&quot;/&gt;&lt;m_nBrightness val=&quot;0&quot;/&gt;&lt;/elem&gt;&lt;elem m_fUsage=&quot;3.13810596090000171188E-01&quot;&gt;&lt;m_msothmcolidx val=&quot;0&quot;/&gt;&lt;m_rgb r=&quot;09&quot; g=&quot;A3&quot; b=&quot;FF&quot;/&gt;&lt;m_nBrightness val=&quot;0&quot;/&gt;&lt;/elem&gt;&lt;elem m_fUsage=&quot;2.05891132094649098594E-01&quot;&gt;&lt;m_msothmcolidx val=&quot;0&quot;/&gt;&lt;m_rgb r=&quot;D3&quot; g=&quot;E8&quot; b=&quot;ED&quot;/&gt;&lt;m_nBrightness val=&quot;0&quot;/&gt;&lt;/elem&gt;&lt;/m_vecMRU&gt;&lt;/m_mruColor&gt;&lt;m_eweekdayFirstOfWeek val=&quot;2&quot;/&gt;&lt;m_eweekdayFirstOfWorkweek val=&quot;2&quot;/&gt;&lt;m_eweekdayFirstOfWeekend val=&quot;7&quot;/&gt;&lt;/CPresentation&gt;&lt;/root&gt;"/>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pDBUoc6Sy.lkCHWo1uwOA"/>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pDBUoc6Sy.lkCHWo1uwOA"/>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pDBUoc6Sy.lkCHWo1uwO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pDBUoc6Sy.lkCHWo1uwOA"/>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pDBUoc6Sy.lkCHWo1uwOA"/>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pDBUoc6Sy.lkCHWo1uwOA"/>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pDBUoc6Sy.lkCHWo1uwOA"/>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pDBUoc6Sy.lkCHWo1uwOA"/>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3wbatYagSyKSJhzbVoC0Gg"/>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MZcqiK.QS.uCKor15CERXA"/>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MZcqiK.QS.uCKor15CERXA"/>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MZcqiK.QS.uCKor15CERXA"/>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MZcqiK.QS.uCKor15CERXA"/>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MZcqiK.QS.uCKor15CERX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MZcqiK.QS.uCKor15CERXA"/>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MZcqiK.QS.uCKor15CERXA"/>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MZcqiK.QS.uCKor15CERXA"/>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pwfHA3mKSQSlIsgihYk8AQ"/>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pwfHA3mKSQSlIsgihYk8A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pwfHA3mKSQSlIsgihYk8AQ"/>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pwfHA3mKSQSlIsgihYk8AQ"/>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pwfHA3mKSQSlIsgihYk8AQ"/>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pwfHA3mKSQSlIsgihYk8AQ"/>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pwfHA3mKSQSlIsgihYk8A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pwfHA3mKSQSlIsgihYk8AQ"/>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mpmNO_54Sa2hlaXD_IEjig"/>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rDhZ.6C_Tu2XwAo0QYSkJA"/>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yKhZnkiSTuqlYXlI_XspMw"/>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RqvyvM2iRHaxZ5i4g7GA.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Gf4VFSuEQQups0ulDuF19w"/>
</p:tagLst>
</file>

<file path=ppt/tags/tag79.xml><?xml version="1.0" encoding="utf-8"?>
<p:tagLst xmlns:a="http://schemas.openxmlformats.org/drawingml/2006/main" xmlns:r="http://schemas.openxmlformats.org/officeDocument/2006/relationships" xmlns:p="http://schemas.openxmlformats.org/presentationml/2006/main">
  <p:tag name="COLORSETCLASSNAME" val="ColorSet1"/>
  <p:tag name="COLORS" val="-2;-2;-1;Scheme1;-1;-2"/>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X80pDCr0Q2Wp2L0wENcehQ"/>
</p:tagLst>
</file>

<file path=ppt/tags/tag82.xml><?xml version="1.0" encoding="utf-8"?>
<p:tagLst xmlns:a="http://schemas.openxmlformats.org/drawingml/2006/main" xmlns:r="http://schemas.openxmlformats.org/officeDocument/2006/relationships" xmlns:p="http://schemas.openxmlformats.org/presentationml/2006/main">
  <p:tag name="COLORSETCLASSNAME" val="ColorSet1"/>
  <p:tag name="COLORS" val="-2;-2;-1;Scheme1;-1;-2"/>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v3c97NhnRtGIQipb0wENxQ"/>
</p:tagLst>
</file>

<file path=ppt/tags/tag85.xml><?xml version="1.0" encoding="utf-8"?>
<p:tagLst xmlns:a="http://schemas.openxmlformats.org/drawingml/2006/main" xmlns:r="http://schemas.openxmlformats.org/officeDocument/2006/relationships" xmlns:p="http://schemas.openxmlformats.org/presentationml/2006/main">
  <p:tag name="COLORSETCLASSNAME" val="ColorSet1"/>
  <p:tag name="COLORS" val="-2;-2;-1;Scheme1;-1;-2"/>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50q1yE6hRTGv_ga4GbII8g"/>
</p:tagLst>
</file>

<file path=ppt/tags/tag88.xml><?xml version="1.0" encoding="utf-8"?>
<p:tagLst xmlns:a="http://schemas.openxmlformats.org/drawingml/2006/main" xmlns:r="http://schemas.openxmlformats.org/officeDocument/2006/relationships" xmlns:p="http://schemas.openxmlformats.org/presentationml/2006/main">
  <p:tag name="COLORSETCLASSNAME" val="ColorSet1"/>
  <p:tag name="COLORS" val="-2;-2;-1;Scheme1;-1;-2"/>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ar.LJhckSGCxmH17d0fWVg"/>
</p:tagLst>
</file>

<file path=ppt/tags/tag91.xml><?xml version="1.0" encoding="utf-8"?>
<p:tagLst xmlns:a="http://schemas.openxmlformats.org/drawingml/2006/main" xmlns:r="http://schemas.openxmlformats.org/officeDocument/2006/relationships" xmlns:p="http://schemas.openxmlformats.org/presentationml/2006/main">
  <p:tag name="COLORSETCLASSNAME" val="ColorSet1"/>
  <p:tag name="COLORS" val="-2;-2;-1;Scheme1;-1;-2"/>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Fn3EePDZRDCiGs6qA7F.ig"/>
</p:tagLst>
</file>

<file path=ppt/tags/tag94.xml><?xml version="1.0" encoding="utf-8"?>
<p:tagLst xmlns:a="http://schemas.openxmlformats.org/drawingml/2006/main" xmlns:r="http://schemas.openxmlformats.org/officeDocument/2006/relationships" xmlns:p="http://schemas.openxmlformats.org/presentationml/2006/main">
  <p:tag name="COLORSETCLASSNAME" val="ColorSet1"/>
  <p:tag name="COLORS" val="-2;-2;-1;Scheme1;-1;-2"/>
</p:tagLst>
</file>

<file path=ppt/theme/theme1.xml><?xml version="1.0" encoding="utf-8"?>
<a:theme xmlns:a="http://schemas.openxmlformats.org/drawingml/2006/main" name="presentation_template_16x9_aug18">
  <a:themeElements>
    <a:clrScheme name="Philips">
      <a:dk1>
        <a:sysClr val="windowText" lastClr="000000"/>
      </a:dk1>
      <a:lt1>
        <a:sysClr val="window" lastClr="FFFFFF"/>
      </a:lt1>
      <a:dk2>
        <a:srgbClr val="000000"/>
      </a:dk2>
      <a:lt2>
        <a:srgbClr val="FFFFFF"/>
      </a:lt2>
      <a:accent1>
        <a:srgbClr val="0066A1"/>
      </a:accent1>
      <a:accent2>
        <a:srgbClr val="1E9D8B"/>
      </a:accent2>
      <a:accent3>
        <a:srgbClr val="5B8F22"/>
      </a:accent3>
      <a:accent4>
        <a:srgbClr val="E98300"/>
      </a:accent4>
      <a:accent5>
        <a:srgbClr val="EC4371"/>
      </a:accent5>
      <a:accent6>
        <a:srgbClr val="9E2DB1"/>
      </a:accent6>
      <a:hlink>
        <a:srgbClr val="0089C4"/>
      </a:hlink>
      <a:folHlink>
        <a:srgbClr val="631D76"/>
      </a:folHlink>
    </a:clrScheme>
    <a:fontScheme name="Philips_New">
      <a:majorFont>
        <a:latin typeface="Calibri Light"/>
        <a:ea typeface=""/>
        <a:cs typeface=""/>
      </a:majorFont>
      <a:minorFont>
        <a:latin typeface="Calibri"/>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89C4"/>
        </a:solidFill>
        <a:ln w="25400" cap="flat" cmpd="sng" algn="ctr">
          <a:solidFill>
            <a:srgbClr val="0089C4"/>
          </a:solidFill>
          <a:prstDash val="solid"/>
        </a:ln>
        <a:effectLst/>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hilips_presentation_template_16x9_aug18" id="{56A13CBC-EF3E-41E6-B92F-C843FF6B9EC9}" vid="{DC2E6CF5-64B9-4E50-944C-546BB0E4E1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cf855b80-fee2-46a2-b264-7aff52a71370">
      <UserInfo>
        <DisplayName>Sagar, Kishan</DisplayName>
        <AccountId>55</AccountId>
        <AccountType/>
      </UserInfo>
      <UserInfo>
        <DisplayName>Rizzini, Paula</DisplayName>
        <AccountId>7</AccountId>
        <AccountType/>
      </UserInfo>
      <UserInfo>
        <DisplayName>Foschini, Gianmaria</DisplayName>
        <AccountId>108</AccountId>
        <AccountType/>
      </UserInfo>
      <UserInfo>
        <DisplayName>Gupta, Tanmay</DisplayName>
        <AccountId>109</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24EC30211F31E46A98ECAC7598A426C" ma:contentTypeVersion="8" ma:contentTypeDescription="Create a new document." ma:contentTypeScope="" ma:versionID="d8f5cdf876bbbab7d01d15f119b4637a">
  <xsd:schema xmlns:xsd="http://www.w3.org/2001/XMLSchema" xmlns:xs="http://www.w3.org/2001/XMLSchema" xmlns:p="http://schemas.microsoft.com/office/2006/metadata/properties" xmlns:ns2="02071dcb-d4cb-4139-95fb-822bacf64a67" xmlns:ns3="cf855b80-fee2-46a2-b264-7aff52a71370" targetNamespace="http://schemas.microsoft.com/office/2006/metadata/properties" ma:root="true" ma:fieldsID="de7d0dd3561aa66a3fc97fbeb9624ab4" ns2:_="" ns3:_="">
    <xsd:import namespace="02071dcb-d4cb-4139-95fb-822bacf64a67"/>
    <xsd:import namespace="cf855b80-fee2-46a2-b264-7aff52a71370"/>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071dcb-d4cb-4139-95fb-822bacf64a6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SearchProperties" ma:index="1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f855b80-fee2-46a2-b264-7aff52a7137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haredContentType xmlns="Microsoft.SharePoint.Taxonomy.ContentTypeSync" SourceId="e40374fb-a6cc-4854-989f-c1d94a7967ee" ContentTypeId="0x01" PreviousValue="false"/>
</file>

<file path=customXml/itemProps1.xml><?xml version="1.0" encoding="utf-8"?>
<ds:datastoreItem xmlns:ds="http://schemas.openxmlformats.org/officeDocument/2006/customXml" ds:itemID="{F3D36296-A254-4BA6-818C-9606EE19A908}">
  <ds:schemaRefs>
    <ds:schemaRef ds:uri="02071dcb-d4cb-4139-95fb-822bacf64a67"/>
    <ds:schemaRef ds:uri="cf855b80-fee2-46a2-b264-7aff52a7137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2A38FE5E-3058-45E4-9119-77BE334614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071dcb-d4cb-4139-95fb-822bacf64a67"/>
    <ds:schemaRef ds:uri="cf855b80-fee2-46a2-b264-7aff52a7137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BC3DB48-9165-4156-93E8-9AAD8B527554}">
  <ds:schemaRefs>
    <ds:schemaRef ds:uri="http://schemas.microsoft.com/sharepoint/v3/contenttype/forms"/>
  </ds:schemaRefs>
</ds:datastoreItem>
</file>

<file path=customXml/itemProps4.xml><?xml version="1.0" encoding="utf-8"?>
<ds:datastoreItem xmlns:ds="http://schemas.openxmlformats.org/officeDocument/2006/customXml" ds:itemID="{D2BF176A-3783-4198-B905-055508DF63A7}">
  <ds:schemaRefs>
    <ds:schemaRef ds:uri="Microsoft.SharePoint.Taxonomy.ContentTypeSync"/>
  </ds:schemaRefs>
</ds:datastoreItem>
</file>

<file path=docProps/app.xml><?xml version="1.0" encoding="utf-8"?>
<Properties xmlns="http://schemas.openxmlformats.org/officeDocument/2006/extended-properties" xmlns:vt="http://schemas.openxmlformats.org/officeDocument/2006/docPropsVTypes">
  <Template>philips_presentation_template_16x9_aug18</Template>
  <TotalTime>0</TotalTime>
  <Application>Microsoft Office PowerPoint</Application>
  <PresentationFormat>On-screen Show (16:9)</PresentationFormat>
  <Slides>37</Slides>
  <Notes>3</Notes>
  <HiddenSlides>0</HiddenSlide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presentation_template_16x9_aug18</vt:lpstr>
      <vt:lpstr>PowerPoint Presentation</vt:lpstr>
      <vt:lpstr>Role &amp; Responsibilities defined in Lead Management Process </vt:lpstr>
      <vt:lpstr>Modality team KPIs</vt:lpstr>
      <vt:lpstr>Verticurl/TP key responsibilities and checklist</vt:lpstr>
      <vt:lpstr>Overview of End-to-End Lead Management process</vt:lpstr>
      <vt:lpstr>Recap of Lead Management process definitions</vt:lpstr>
      <vt:lpstr>Overview of Philips Business and Operations</vt:lpstr>
      <vt:lpstr>PowerPoint Presentation</vt:lpstr>
      <vt:lpstr>Teleprospecter to play heavier role in qualification, enrichment, follow-up and updating of SFDC in new Lead Management setup</vt:lpstr>
      <vt:lpstr>HOT &amp; WARM leads will be validated by TP and handed off to Sales to follow through with Prospect/ Customers</vt:lpstr>
      <vt:lpstr>Escalation Matrix</vt:lpstr>
      <vt:lpstr>PowerPoint Presentation</vt:lpstr>
      <vt:lpstr>Lead Management process</vt:lpstr>
      <vt:lpstr>Stage MQL – scenarios Objectives: Validate (Real/ Fake; Intent is right)   </vt:lpstr>
      <vt:lpstr>Lead Management process</vt:lpstr>
      <vt:lpstr>Flows to be followed based on customer information provided/request</vt:lpstr>
      <vt:lpstr> Stage TQL &amp; SAL  Objective: Qualify, Validate, Enrich </vt:lpstr>
      <vt:lpstr>PowerPoint Presentation</vt:lpstr>
      <vt:lpstr> Stage TQL &amp; SAL  Objective: Qualify, Validate, Enrich </vt:lpstr>
      <vt:lpstr>Stage TQL &amp; SAL Communication script/template/text</vt:lpstr>
      <vt:lpstr>Stage TQL &amp; SAL –  Objective: Distribute (warm/ hot); Accept </vt:lpstr>
      <vt:lpstr>PowerPoint Presentation</vt:lpstr>
      <vt:lpstr> Stage SQL - scenarios Objective: Pursue Lead </vt:lpstr>
      <vt:lpstr>PowerPoint Presentation</vt:lpstr>
      <vt:lpstr>PowerPoint Presentation</vt:lpstr>
      <vt:lpstr>MATC - Lead assignment to distributors</vt:lpstr>
      <vt:lpstr>SRC - Lead assignment to distributors</vt:lpstr>
      <vt:lpstr> Stage SQL - scenarios Objective: Pursue Lead </vt:lpstr>
      <vt:lpstr>PowerPoint Presentation</vt:lpstr>
      <vt:lpstr>Proposed Timelines</vt:lpstr>
      <vt:lpstr>Checklist for new LM process deployment</vt:lpstr>
      <vt:lpstr>PowerPoint Presentation</vt:lpstr>
      <vt:lpstr>Stage TQL &amp; SAL Communication script/template/text</vt:lpstr>
      <vt:lpstr> Stage TQL &amp; SAL  Objective: Qualify, Validate, Enrich </vt:lpstr>
      <vt:lpstr>Stage TQL &amp; SAL Communication script/template/text</vt:lpstr>
      <vt:lpstr> Stage TQL &amp; SAL  Objective: Qualify, Validate, Enrich </vt:lpstr>
      <vt:lpstr>Stage TQL &amp; SAL Communication script/template/text</vt:lpstr>
    </vt:vector>
  </TitlesOfParts>
  <Company>Philips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Chum, Elaine</dc:creator>
  <cp:revision>22</cp:revision>
  <cp:lastPrinted>2020-03-10T05:50:29Z</cp:lastPrinted>
  <dcterms:created xsi:type="dcterms:W3CDTF">2019-01-21T00:33:50Z</dcterms:created>
  <dcterms:modified xsi:type="dcterms:W3CDTF">2024-02-05T08:24:50Z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0x010100924EC30211F31E46A98ECAC7598A426C</vt:lpwstr>
  </property>
</Properties>
</file>

<file path=docProps/thumbnail.jpeg>
</file>